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0.5407925407925408</c:v>
                </c:pt>
                <c:pt idx="1">
                  <c:v>0.45454545454545447</c:v>
                </c:pt>
                <c:pt idx="2">
                  <c:v>0</c:v>
                </c:pt>
                <c:pt idx="3">
                  <c:v>4.662004662004662E-3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0.83290488431876608</c:v>
                </c:pt>
                <c:pt idx="1">
                  <c:v>0.167095115681234</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3.9627039627039631E-2</c:v>
                </c:pt>
                <c:pt idx="1">
                  <c:v>7.6923076923076927E-2</c:v>
                </c:pt>
                <c:pt idx="2">
                  <c:v>0.2214452214452215</c:v>
                </c:pt>
                <c:pt idx="3">
                  <c:v>0.6620046620046619</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0.94405594405594395</c:v>
                </c:pt>
                <c:pt idx="1">
                  <c:v>6.993006993006993E-3</c:v>
                </c:pt>
                <c:pt idx="2">
                  <c:v>0</c:v>
                </c:pt>
                <c:pt idx="3">
                  <c:v>2.331002331002331E-3</c:v>
                </c:pt>
                <c:pt idx="4">
                  <c:v>0</c:v>
                </c:pt>
                <c:pt idx="5">
                  <c:v>4.6620046620046617E-2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0.3009478672985782</c:v>
                </c:pt>
                <c:pt idx="1">
                  <c:v>0</c:v>
                </c:pt>
                <c:pt idx="2">
                  <c:v>0.67298578199052128</c:v>
                </c:pt>
                <c:pt idx="3">
                  <c:v>0</c:v>
                </c:pt>
                <c:pt idx="4">
                  <c:v>0</c:v>
                </c:pt>
                <c:pt idx="5">
                  <c:v>0</c:v>
                </c:pt>
                <c:pt idx="6">
                  <c:v>0</c:v>
                </c:pt>
                <c:pt idx="7">
                  <c:v>1.6587677725118481E-2</c:v>
                </c:pt>
                <c:pt idx="8">
                  <c:v>9.4786729857819912E-3</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General</c:formatCode>
                <c:ptCount val="7"/>
                <c:pt idx="3" formatCode="0">
                  <c:v>49</c:v>
                </c:pt>
                <c:pt idx="4" formatCode="0">
                  <c:v>1</c:v>
                </c:pt>
                <c:pt idx="5" formatCode="0">
                  <c:v>1</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General"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1">
                  <c:v>41</c:v>
                </c:pt>
                <c:pt idx="2">
                  <c:v>2</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5.1507060488228529</c:v>
                </c:pt>
                <c:pt idx="1">
                  <c:v>6.8505656291899353</c:v>
                </c:pt>
                <c:pt idx="2">
                  <c:v>6.3180714063525052</c:v>
                </c:pt>
                <c:pt idx="3" formatCode="General">
                  <c:v>7.3360265400053164</c:v>
                </c:pt>
                <c:pt idx="4">
                  <c:v>5.5849328323124503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6.7802757958390529</c:v>
                </c:pt>
                <c:pt idx="1">
                  <c:v>7.8723268219443092</c:v>
                </c:pt>
                <c:pt idx="2">
                  <c:v>7.3393608906108776</c:v>
                </c:pt>
                <c:pt idx="3" formatCode="General">
                  <c:v>8.1241544526414895</c:v>
                </c:pt>
                <c:pt idx="4">
                  <c:v>6.3007860953062638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6.9597461011821924</c:v>
                </c:pt>
                <c:pt idx="1">
                  <c:v>7.9780296525029826</c:v>
                </c:pt>
                <c:pt idx="2">
                  <c:v>7.1195854962370424</c:v>
                </c:pt>
                <c:pt idx="3">
                  <c:v>7.2075612964818561</c:v>
                </c:pt>
                <c:pt idx="4">
                  <c:v>9.2006818657164189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6.4655850303107192</c:v>
                </c:pt>
                <c:pt idx="1">
                  <c:v>7.6374498808406006</c:v>
                </c:pt>
                <c:pt idx="2">
                  <c:v>6.8350548756956853</c:v>
                </c:pt>
                <c:pt idx="3">
                  <c:v>6.9467437999047208</c:v>
                </c:pt>
                <c:pt idx="4">
                  <c:v>9.0422069302225498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Great Western Hospitals NHS Foundation Trust</c:v>
                </c:pt>
                <c:pt idx="1">
                  <c:v>Dorset County Hospital NHS Foundation Trust </c:v>
                </c:pt>
                <c:pt idx="2">
                  <c:v>Torbay and South Devon NHS Foundation Trust</c:v>
                </c:pt>
                <c:pt idx="3">
                  <c:v>Somerset NHS Foundation Trust</c:v>
                </c:pt>
                <c:pt idx="4">
                  <c:v>Royal United Hospitals Bath NHS Foundation Trust</c:v>
                </c:pt>
              </c:strCache>
            </c:strRef>
          </c:cat>
          <c:val>
            <c:numRef>
              <c:f>Sheet1!$B$2:$B$6</c:f>
              <c:numCache>
                <c:formatCode>0.0</c:formatCode>
                <c:ptCount val="5"/>
                <c:pt idx="0">
                  <c:v>6.4256465572561341</c:v>
                </c:pt>
                <c:pt idx="1">
                  <c:v>6.6550216847456527</c:v>
                </c:pt>
                <c:pt idx="2">
                  <c:v>6.8755557652702644</c:v>
                </c:pt>
                <c:pt idx="3">
                  <c:v>7.0636346925030447</c:v>
                </c:pt>
                <c:pt idx="4">
                  <c:v>7.1618149424571262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Great Western Hospitals NHS Foundation Trust</c:v>
                </c:pt>
                <c:pt idx="1">
                  <c:v>Dorset County Hospital NHS Foundation Trust </c:v>
                </c:pt>
                <c:pt idx="2">
                  <c:v>Torbay and South Devon NHS Foundation Trust</c:v>
                </c:pt>
                <c:pt idx="3">
                  <c:v>Somerset NHS Foundation Trust</c:v>
                </c:pt>
                <c:pt idx="4">
                  <c:v>Royal United Hospitals Bath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Bristol and Weston NHS Foundation Trust</c:v>
                </c:pt>
                <c:pt idx="1">
                  <c:v>North Bristol NHS Trust</c:v>
                </c:pt>
                <c:pt idx="2">
                  <c:v>University Hospitals Plymouth NHS Trust</c:v>
                </c:pt>
                <c:pt idx="3">
                  <c:v>University Hospitals Dorset NHS Foundation Trust</c:v>
                </c:pt>
                <c:pt idx="4">
                  <c:v>Salisbury NHS Foundation Trust</c:v>
                </c:pt>
              </c:strCache>
            </c:strRef>
          </c:cat>
          <c:val>
            <c:numRef>
              <c:f>Sheet1!$B$2:$B$6</c:f>
              <c:numCache>
                <c:formatCode>0.0</c:formatCode>
                <c:ptCount val="5"/>
                <c:pt idx="0">
                  <c:v>7.7183283287914497</c:v>
                </c:pt>
                <c:pt idx="1">
                  <c:v>7.570471991398481</c:v>
                </c:pt>
                <c:pt idx="2">
                  <c:v>7.4350588150739609</c:v>
                </c:pt>
                <c:pt idx="3">
                  <c:v>7.413215503272002</c:v>
                </c:pt>
                <c:pt idx="4">
                  <c:v>7.3231163821412926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Bristol and Weston NHS Foundation Trust</c:v>
                </c:pt>
                <c:pt idx="1">
                  <c:v>North Bristol NHS Trust</c:v>
                </c:pt>
                <c:pt idx="2">
                  <c:v>University Hospitals Plymouth NHS Trust</c:v>
                </c:pt>
                <c:pt idx="3">
                  <c:v>University Hospitals Dorset NHS Foundation Trust</c:v>
                </c:pt>
                <c:pt idx="4">
                  <c:v>Salisbury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Your Trust</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7.4350588150739609</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0.28469538157932295</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0.16108788431322729</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1.6817345694175483</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0.16108788431322729</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0.57780561080299186</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0.82441338021662602</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7.1195854962370424</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0.2702070208255698</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0.36452605115704717</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0.10162713767410203</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1.0609728431541603</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0.10162713767410025</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0.36452605115704806</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0.58438038718814767</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7.9780296525029826</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2.3001150887256294E-2</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0.56056454952528867</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0.15628120533224621</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1.631553525443497</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0.15628120533224532</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0.56056454952528956</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0.91362894939834227</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7.2075612964818561</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Dorset NHS Foundation Trust</c:v>
                </c:pt>
                <c:pt idx="1">
                  <c:v>Dorset County Hospital NHS Foundation Trust </c:v>
                </c:pt>
                <c:pt idx="2">
                  <c:v>University Hospitals Bristol and Weston NHS Foundation Trust</c:v>
                </c:pt>
                <c:pt idx="3">
                  <c:v>University Hospitals Plymouth NHS Trust</c:v>
                </c:pt>
                <c:pt idx="4">
                  <c:v>Royal Cornwall Hospitals NHS Trust</c:v>
                </c:pt>
              </c:strCache>
            </c:strRef>
          </c:cat>
          <c:val>
            <c:numRef>
              <c:f>Sheet1!$B$2:$B$6</c:f>
              <c:numCache>
                <c:formatCode>0.0</c:formatCode>
                <c:ptCount val="5"/>
                <c:pt idx="0">
                  <c:v>7.2012203626316884</c:v>
                </c:pt>
                <c:pt idx="1">
                  <c:v>7.2900713210194157</c:v>
                </c:pt>
                <c:pt idx="2">
                  <c:v>7.3753601650415348</c:v>
                </c:pt>
                <c:pt idx="3">
                  <c:v>7.3949725161151916</c:v>
                </c:pt>
                <c:pt idx="4">
                  <c:v>7.4062011918464563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Dorset NHS Foundation Trust</c:v>
                </c:pt>
                <c:pt idx="1">
                  <c:v>Dorset County Hospital NHS Foundation Trust </c:v>
                </c:pt>
                <c:pt idx="2">
                  <c:v>University Hospitals Bristol and Weston NHS Foundation Trust</c:v>
                </c:pt>
                <c:pt idx="3">
                  <c:v>University Hospitals Plymouth NHS Trust</c:v>
                </c:pt>
                <c:pt idx="4">
                  <c:v>Royal Cornwall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 Bristol NHS Trust</c:v>
                </c:pt>
                <c:pt idx="1">
                  <c:v>Gloucestershire Hospitals NHS Foundation Trust</c:v>
                </c:pt>
                <c:pt idx="2">
                  <c:v>Royal United Hospitals Bath NHS Foundation Trust</c:v>
                </c:pt>
                <c:pt idx="3">
                  <c:v>Salisbury NHS Foundation Trust</c:v>
                </c:pt>
                <c:pt idx="4">
                  <c:v>Torbay and South Devon NHS Foundation Trust</c:v>
                </c:pt>
              </c:strCache>
            </c:strRef>
          </c:cat>
          <c:val>
            <c:numRef>
              <c:f>Sheet1!$B$2:$B$6</c:f>
              <c:numCache>
                <c:formatCode>0.0</c:formatCode>
                <c:ptCount val="5"/>
                <c:pt idx="0">
                  <c:v>7.8698245079749762</c:v>
                </c:pt>
                <c:pt idx="1">
                  <c:v>7.7436084198518138</c:v>
                </c:pt>
                <c:pt idx="2">
                  <c:v>7.5968504414678941</c:v>
                </c:pt>
                <c:pt idx="3">
                  <c:v>7.5940679795212054</c:v>
                </c:pt>
                <c:pt idx="4">
                  <c:v>7.5796212284014608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 Bristol NHS Trust</c:v>
                </c:pt>
                <c:pt idx="1">
                  <c:v>Gloucestershire Hospitals NHS Foundation Trust</c:v>
                </c:pt>
                <c:pt idx="2">
                  <c:v>Royal United Hospitals Bath NHS Foundation Trust</c:v>
                </c:pt>
                <c:pt idx="3">
                  <c:v>Salisbury NHS Foundation Trust</c:v>
                </c:pt>
                <c:pt idx="4">
                  <c:v>Torbay and South Devon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7.3949725161151916</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0.25398816190275797</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0.123253646195848</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1.2867505119830862</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0.12325364619584889</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0.44209810456887411</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1.6223412682757603</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3.5357383406063181</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7.7395036706773723E-2</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0.22073063213177413</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6.153804994003842E-2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0.64244847686665807</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6.153804994003842E-2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0.15800622779222984</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8.9728305489480569</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0.13275239133659422</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0.27276222660991767</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7.6044069464977326E-2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0.79388925469885052</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7.6044069464977326E-2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0.27276222660991678</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0.43527544008374974</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8.4106772206446507</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0.22540372468994629</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0.10119643879846763</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1.0564764082344764</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0.10119643879846585</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0.36298117875420211</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0.26674279855333083</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8.3266762154139311</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0.38592858473539415</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0.13788991281197571</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1.4395510508969398</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0.13788991281197571</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0.49459688191679163</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1.707741161656962</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6.326835437470538</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0.15969549767225644</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0.23992801437131739</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6.6890136578695802E-2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0.69832349910760882</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6.6890136578695802E-2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0.23992801437131739</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0.30610164846063626</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8.7970773336076533</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Great Western Hospitals NHS Foundation Trust</c:v>
                </c:pt>
                <c:pt idx="1">
                  <c:v>University Hospitals Dorset NHS Foundation Trust</c:v>
                </c:pt>
                <c:pt idx="2">
                  <c:v>University Hospitals Plymouth NHS Trust</c:v>
                </c:pt>
                <c:pt idx="3">
                  <c:v>Salisbury NHS Foundation Trust</c:v>
                </c:pt>
                <c:pt idx="4">
                  <c:v>Gloucestershire Hospitals NHS Foundation Trust</c:v>
                </c:pt>
              </c:strCache>
            </c:strRef>
          </c:cat>
          <c:val>
            <c:numRef>
              <c:f>Sheet1!$B$2:$B$6</c:f>
              <c:numCache>
                <c:formatCode>0.0</c:formatCode>
                <c:ptCount val="5"/>
                <c:pt idx="0">
                  <c:v>7.8146646713667662</c:v>
                </c:pt>
                <c:pt idx="1">
                  <c:v>7.8326727384080206</c:v>
                </c:pt>
                <c:pt idx="2">
                  <c:v>7.9642835219796151</c:v>
                </c:pt>
                <c:pt idx="3">
                  <c:v>8.0064778109155839</c:v>
                </c:pt>
                <c:pt idx="4">
                  <c:v>8.0690401707520838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Great Western Hospitals NHS Foundation Trust</c:v>
                </c:pt>
                <c:pt idx="1">
                  <c:v>University Hospitals Dorset NHS Foundation Trust</c:v>
                </c:pt>
                <c:pt idx="2">
                  <c:v>University Hospitals Plymouth NHS Trust</c:v>
                </c:pt>
                <c:pt idx="3">
                  <c:v>Salisbury NHS Foundation Trust</c:v>
                </c:pt>
                <c:pt idx="4">
                  <c:v>Gloucestershire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Cornwall Hospitals NHS Trust</c:v>
                </c:pt>
                <c:pt idx="1">
                  <c:v>Royal Devon University Healthcare NHS Foundation Trust</c:v>
                </c:pt>
                <c:pt idx="2">
                  <c:v>Somerset NHS Foundation Trust</c:v>
                </c:pt>
                <c:pt idx="3">
                  <c:v>University Hospitals Bristol and Weston NHS Foundation Trust</c:v>
                </c:pt>
                <c:pt idx="4">
                  <c:v>Royal United Hospitals Bath NHS Foundation Trust</c:v>
                </c:pt>
              </c:strCache>
            </c:strRef>
          </c:cat>
          <c:val>
            <c:numRef>
              <c:f>Sheet1!$B$2:$B$6</c:f>
              <c:numCache>
                <c:formatCode>0.0</c:formatCode>
                <c:ptCount val="5"/>
                <c:pt idx="0">
                  <c:v>8.4417253069964016</c:v>
                </c:pt>
                <c:pt idx="1">
                  <c:v>8.3527577931594426</c:v>
                </c:pt>
                <c:pt idx="2">
                  <c:v>8.3503029241427811</c:v>
                </c:pt>
                <c:pt idx="3">
                  <c:v>8.3413158936636584</c:v>
                </c:pt>
                <c:pt idx="4">
                  <c:v>8.2890566478264507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Cornwall Hospitals NHS Trust</c:v>
                </c:pt>
                <c:pt idx="1">
                  <c:v>Royal Devon University Healthcare NHS Foundation Trust</c:v>
                </c:pt>
                <c:pt idx="2">
                  <c:v>Somerset NHS Foundation Trust</c:v>
                </c:pt>
                <c:pt idx="3">
                  <c:v>University Hospitals Bristol and Weston NHS Foundation Trust</c:v>
                </c:pt>
                <c:pt idx="4">
                  <c:v>Royal United Hospitals Bath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7.9642835219796151</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2.5022985361903949E-2</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0.19630410263204645</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5.472811614109574E-2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0.57135373790505284</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5.472811614109574E-2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0.19630410263204645</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2.6320128169725621E-2</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9.5118727339769755</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0.51234676070531382</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0.16911113643767717</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1.7654961788915688</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0.16911113643767717</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0.60658418787698221</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0.6344380427926275</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6.9597461011821924</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0.30999298376766227</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0.148584385430377</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1.5511998218813714</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0.14858438543037522</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0.43761312097318594</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7.3360265400053164</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0.27834054419658028</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9.7165542102533919E-2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1.0143944208261502</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9.7165542102533919E-2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0.34852276844353547</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0.25260054379411656</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8.0248505319073296</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0.16668644143767786</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0.39656765739057942</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0.11056009793210997</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1.1542316759780746</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0.11056009793210997</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0.39656765739058031</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0.30325511896828061</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7.9889217028262554</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Great Western Hospitals NHS Foundation Trust</c:v>
                </c:pt>
                <c:pt idx="1">
                  <c:v>University Hospitals Plymouth NHS Trust</c:v>
                </c:pt>
                <c:pt idx="2">
                  <c:v>University Hospitals Bristol and Weston NHS Foundation Trust</c:v>
                </c:pt>
                <c:pt idx="3">
                  <c:v>Royal Cornwall Hospitals NHS Trust</c:v>
                </c:pt>
                <c:pt idx="4">
                  <c:v>Somerset NHS Foundation Trust</c:v>
                </c:pt>
              </c:strCache>
            </c:strRef>
          </c:cat>
          <c:val>
            <c:numRef>
              <c:f>Sheet1!$B$2:$B$6</c:f>
              <c:numCache>
                <c:formatCode>0.0</c:formatCode>
                <c:ptCount val="5"/>
                <c:pt idx="0">
                  <c:v>8.7367711114377027</c:v>
                </c:pt>
                <c:pt idx="1">
                  <c:v>8.8020991331881699</c:v>
                </c:pt>
                <c:pt idx="2">
                  <c:v>8.8273986035045855</c:v>
                </c:pt>
                <c:pt idx="3">
                  <c:v>8.8729490819118322</c:v>
                </c:pt>
                <c:pt idx="4">
                  <c:v>8.8761750919025939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Great Western Hospitals NHS Foundation Trust</c:v>
                </c:pt>
                <c:pt idx="1">
                  <c:v>University Hospitals Plymouth NHS Trust</c:v>
                </c:pt>
                <c:pt idx="2">
                  <c:v>University Hospitals Bristol and Weston NHS Foundation Trust</c:v>
                </c:pt>
                <c:pt idx="3">
                  <c:v>Royal Cornwall Hospitals NHS Trust</c:v>
                </c:pt>
                <c:pt idx="4">
                  <c:v>Somerset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Salisbury NHS Foundation Trust</c:v>
                </c:pt>
                <c:pt idx="3">
                  <c:v>North Bristol NHS Trust</c:v>
                </c:pt>
                <c:pt idx="4">
                  <c:v>Dorset County Hospital NHS Foundation Trust </c:v>
                </c:pt>
              </c:strCache>
            </c:strRef>
          </c:cat>
          <c:val>
            <c:numRef>
              <c:f>Sheet1!$B$2:$B$6</c:f>
              <c:numCache>
                <c:formatCode>0.0</c:formatCode>
                <c:ptCount val="5"/>
                <c:pt idx="0">
                  <c:v>9.1588742754309411</c:v>
                </c:pt>
                <c:pt idx="1">
                  <c:v>9.105562456107263</c:v>
                </c:pt>
                <c:pt idx="2">
                  <c:v>9.0440828700343108</c:v>
                </c:pt>
                <c:pt idx="3">
                  <c:v>8.9851259624770563</c:v>
                </c:pt>
                <c:pt idx="4">
                  <c:v>8.9348629955985537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Salisbury NHS Foundation Trust</c:v>
                </c:pt>
                <c:pt idx="3">
                  <c:v>North Bristol NHS Trust</c:v>
                </c:pt>
                <c:pt idx="4">
                  <c:v>Dorset County Hospital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Your Trust</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8.8020991331881699</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3.973895704542052E-2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0.23526197634948431</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6.5589280063964139E-2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0.68474274236724142</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6.5589280063964139E-2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0.23526197634948431</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0.2642349299359168</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8.8159923427868527</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8.6406421316445048E-2</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6.2731112611992046E-2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0.65490388124085896</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6.2731112611992046E-2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0.2250100247678688</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0.12029582503515002</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9.0235177460895191</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7.4930347626763094E-2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0.24101877990676002</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6.7194233854840135E-2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0.70149823135974643</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6.7194233854840135E-2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0.24101877990676002</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0.16351311198360285</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8.5667873106881363</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Plymouth NHS Trust</c:v>
                </c:pt>
                <c:pt idx="1">
                  <c:v>Salisbury NHS Foundation Trust</c:v>
                </c:pt>
                <c:pt idx="2">
                  <c:v>Somerset NHS Foundation Trust</c:v>
                </c:pt>
                <c:pt idx="3">
                  <c:v>Great Western Hospitals NHS Foundation Trust</c:v>
                </c:pt>
                <c:pt idx="4">
                  <c:v>University Hospitals Dorset NHS Foundation Trust</c:v>
                </c:pt>
              </c:strCache>
            </c:strRef>
          </c:cat>
          <c:val>
            <c:numRef>
              <c:f>Sheet1!$B$2:$B$6</c:f>
              <c:numCache>
                <c:formatCode>0.0</c:formatCode>
                <c:ptCount val="5"/>
                <c:pt idx="0">
                  <c:v>8.401685626551</c:v>
                </c:pt>
                <c:pt idx="1">
                  <c:v>8.4199761360745544</c:v>
                </c:pt>
                <c:pt idx="2">
                  <c:v>8.4202027142768827</c:v>
                </c:pt>
                <c:pt idx="3">
                  <c:v>8.4592626593758364</c:v>
                </c:pt>
                <c:pt idx="4">
                  <c:v>8.4627120801415323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Plymouth NHS Trust</c:v>
                </c:pt>
                <c:pt idx="1">
                  <c:v>Salisbury NHS Foundation Trust</c:v>
                </c:pt>
                <c:pt idx="2">
                  <c:v>Somerset NHS Foundation Trust</c:v>
                </c:pt>
                <c:pt idx="3">
                  <c:v>Great Western Hospitals NHS Foundation Trust</c:v>
                </c:pt>
                <c:pt idx="4">
                  <c:v>University Hospitals Dorset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Royal Devon University Healthcare NHS Foundation Trust</c:v>
                </c:pt>
                <c:pt idx="3">
                  <c:v>Torbay and South Devon NHS Foundation Trust</c:v>
                </c:pt>
                <c:pt idx="4">
                  <c:v>Dorset County Hospital NHS Foundation Trust </c:v>
                </c:pt>
              </c:strCache>
            </c:strRef>
          </c:cat>
          <c:val>
            <c:numRef>
              <c:f>Sheet1!$B$2:$B$6</c:f>
              <c:numCache>
                <c:formatCode>0.0</c:formatCode>
                <c:ptCount val="5"/>
                <c:pt idx="0">
                  <c:v>8.8141045592251768</c:v>
                </c:pt>
                <c:pt idx="1">
                  <c:v>8.8001854746915757</c:v>
                </c:pt>
                <c:pt idx="2">
                  <c:v>8.6913677185569238</c:v>
                </c:pt>
                <c:pt idx="3">
                  <c:v>8.6772988226543806</c:v>
                </c:pt>
                <c:pt idx="4">
                  <c:v>8.6498376375799033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Royal Devon University Healthcare NHS Foundation Trust</c:v>
                </c:pt>
                <c:pt idx="3">
                  <c:v>Torbay and South Devon NHS Foundation Trust</c:v>
                </c:pt>
                <c:pt idx="4">
                  <c:v>Dorset County Hospital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Your Trust</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8.401685626551</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0.30651978532980895</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0.10148403664651884</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1.0594788888072264</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0.10148403664651795</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0.36401276254442116</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0.65854737868626501</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7.401925497248099</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0.16752179541597911</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0.26471459994941071</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7.3800451320318317E-2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0.77046620081411987</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7.3800451320318317E-2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0.26471459994941071</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0.1600328427201827</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8.7798547294629987</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8.4428858402024076E-2</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0.20206812923544426</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5.6335083663229923E-2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0.58813024996506158</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5.6335083663229923E-2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0.20206812923544426</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0.20315220746543794</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8.8774932957405035</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0.22244145770480817</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7.5618213683602775E-2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0.78944338099347888</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7.5618213683602775E-2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0.27123472588620068</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0.15542158918582949</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8.5474689837523954</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Dorset NHS Foundation Trust</c:v>
                </c:pt>
                <c:pt idx="1">
                  <c:v>University Hospitals Plymouth NHS Trust</c:v>
                </c:pt>
                <c:pt idx="2">
                  <c:v>University Hospitals Bristol and Weston NHS Foundation Trust</c:v>
                </c:pt>
                <c:pt idx="3">
                  <c:v>Great Western Hospitals NHS Foundation Trust</c:v>
                </c:pt>
                <c:pt idx="4">
                  <c:v>Somerset NHS Foundation Trust</c:v>
                </c:pt>
              </c:strCache>
            </c:strRef>
          </c:cat>
          <c:val>
            <c:numRef>
              <c:f>Sheet1!$B$2:$B$6</c:f>
              <c:numCache>
                <c:formatCode>0.0</c:formatCode>
                <c:ptCount val="5"/>
                <c:pt idx="0">
                  <c:v>8.2344935364759735</c:v>
                </c:pt>
                <c:pt idx="1">
                  <c:v>8.2551904498698114</c:v>
                </c:pt>
                <c:pt idx="2">
                  <c:v>8.2700309880954208</c:v>
                </c:pt>
                <c:pt idx="3">
                  <c:v>8.2986229591658454</c:v>
                </c:pt>
                <c:pt idx="4">
                  <c:v>8.3014405678652476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Dorset NHS Foundation Trust</c:v>
                </c:pt>
                <c:pt idx="1">
                  <c:v>University Hospitals Plymouth NHS Trust</c:v>
                </c:pt>
                <c:pt idx="2">
                  <c:v>University Hospitals Bristol and Weston NHS Foundation Trust</c:v>
                </c:pt>
                <c:pt idx="3">
                  <c:v>Great Western Hospitals NHS Foundation Trust</c:v>
                </c:pt>
                <c:pt idx="4">
                  <c:v>Somerset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Royal Devon University Healthcare NHS Foundation Trust</c:v>
                </c:pt>
                <c:pt idx="3">
                  <c:v>Dorset County Hospital NHS Foundation Trust </c:v>
                </c:pt>
                <c:pt idx="4">
                  <c:v>Royal Cornwall Hospitals NHS Trust</c:v>
                </c:pt>
              </c:strCache>
            </c:strRef>
          </c:cat>
          <c:val>
            <c:numRef>
              <c:f>Sheet1!$B$2:$B$6</c:f>
              <c:numCache>
                <c:formatCode>0.0</c:formatCode>
                <c:ptCount val="5"/>
                <c:pt idx="0">
                  <c:v>8.599084173113317</c:v>
                </c:pt>
                <c:pt idx="1">
                  <c:v>8.5953864870314387</c:v>
                </c:pt>
                <c:pt idx="2">
                  <c:v>8.4926163876962271</c:v>
                </c:pt>
                <c:pt idx="3">
                  <c:v>8.4246075698896927</c:v>
                </c:pt>
                <c:pt idx="4">
                  <c:v>8.361415439152891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Royal Devon University Healthcare NHS Foundation Trust</c:v>
                </c:pt>
                <c:pt idx="3">
                  <c:v>Dorset County Hospital NHS Foundation Trust </c:v>
                </c:pt>
                <c:pt idx="4">
                  <c:v>Royal Cornwall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8.2551904498698114</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0.23340339134425747</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0.33136397487749392</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9.2381798744487043E-2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0.96445282148894762</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9.2381798744487043E-2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0.33136397487749392</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0.52892653315221061</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7.5979287161553932</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0.16048957072294101</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6.28403286810304E-2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0.65604408144661974</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6.28403286810304E-2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0.22540177153237551</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0.28510795622987928</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8.6947164373804799</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0.23687185579822234</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0.28115572562356039</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7.8384114235768187E-2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0.81831898882690801</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7.8384114235768187E-2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0.28115572562356217</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0.48613126343724211</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7.1645542697096483</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0.22614212627502717</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8.6012091125807544E-2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0.89795398115042246</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8.6012091125807544E-2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0.30851649123874125</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0.28668943987102402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7.5634905578970288</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7.0931602980692787E-2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0.22978762107030004</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6.4063070741285699E-2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0.66880933440762735</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6.4063070741287476E-2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0.22978762107029738</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0.51881472654588201</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8.4176738122101114</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0.11072492259160427</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0.20359483481986018</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5.6760717765710567E-2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0.59257380937437176</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5.6760717765710567E-2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0.20359483481986018</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0.43215877886424181</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8.9396464343173072</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0.13265643717636699</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4.1167066005336039E-2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0.42977830590940158</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4.1167066005336039E-2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0.14766201579709737</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3.6283011682295196E-2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9.4083229214187085</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Plymouth NHS Trust</c:v>
                </c:pt>
                <c:pt idx="1">
                  <c:v>North Bristol NHS Trust</c:v>
                </c:pt>
                <c:pt idx="2">
                  <c:v>Royal Devon University Healthcare NHS Foundation Trust</c:v>
                </c:pt>
                <c:pt idx="3">
                  <c:v>Somerset NHS Foundation Trust</c:v>
                </c:pt>
                <c:pt idx="4">
                  <c:v>Gloucestershire Hospitals NHS Foundation Trust</c:v>
                </c:pt>
              </c:strCache>
            </c:strRef>
          </c:cat>
          <c:val>
            <c:numRef>
              <c:f>Sheet1!$B$2:$B$6</c:f>
              <c:numCache>
                <c:formatCode>0.0</c:formatCode>
                <c:ptCount val="5"/>
                <c:pt idx="0">
                  <c:v>7.2793298854983917</c:v>
                </c:pt>
                <c:pt idx="1">
                  <c:v>7.5933950333818103</c:v>
                </c:pt>
                <c:pt idx="2">
                  <c:v>7.67701066175088</c:v>
                </c:pt>
                <c:pt idx="3">
                  <c:v>7.7639795631053117</c:v>
                </c:pt>
                <c:pt idx="4">
                  <c:v>7.8070131623816152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Plymouth NHS Trust</c:v>
                </c:pt>
                <c:pt idx="1">
                  <c:v>North Bristol NHS Trust</c:v>
                </c:pt>
                <c:pt idx="2">
                  <c:v>Royal Devon University Healthcare NHS Foundation Trust</c:v>
                </c:pt>
                <c:pt idx="3">
                  <c:v>Somerset NHS Foundation Trust</c:v>
                </c:pt>
                <c:pt idx="4">
                  <c:v>Gloucestershire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Dorset County Hospital NHS Foundation Trust </c:v>
                </c:pt>
                <c:pt idx="1">
                  <c:v>Royal Cornwall Hospitals NHS Trust</c:v>
                </c:pt>
                <c:pt idx="2">
                  <c:v>Torbay and South Devon NHS Foundation Trust</c:v>
                </c:pt>
                <c:pt idx="3">
                  <c:v>Great Western Hospitals NHS Foundation Trust</c:v>
                </c:pt>
                <c:pt idx="4">
                  <c:v>Salisbury NHS Foundation Trust</c:v>
                </c:pt>
              </c:strCache>
            </c:strRef>
          </c:cat>
          <c:val>
            <c:numRef>
              <c:f>Sheet1!$B$2:$B$6</c:f>
              <c:numCache>
                <c:formatCode>0.0</c:formatCode>
                <c:ptCount val="5"/>
                <c:pt idx="0">
                  <c:v>8.4191515083299588</c:v>
                </c:pt>
                <c:pt idx="1">
                  <c:v>8.2468363863889724</c:v>
                </c:pt>
                <c:pt idx="2">
                  <c:v>8.1826205981213658</c:v>
                </c:pt>
                <c:pt idx="3">
                  <c:v>8.1120381201081084</c:v>
                </c:pt>
                <c:pt idx="4">
                  <c:v>8.100336911050471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Dorset County Hospital NHS Foundation Trust </c:v>
                </c:pt>
                <c:pt idx="1">
                  <c:v>Royal Cornwall Hospitals NHS Trust</c:v>
                </c:pt>
                <c:pt idx="2">
                  <c:v>Torbay and South Devon NHS Foundation Trust</c:v>
                </c:pt>
                <c:pt idx="3">
                  <c:v>Great Western Hospitals NHS Foundation Trust</c:v>
                </c:pt>
                <c:pt idx="4">
                  <c:v>Salisbury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7.2793298854983917</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0.15585977651024496</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0.45364966842619392</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0.12647413583370248</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1.3203719651266281</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0.1264741358337016</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0.45364966842619303</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5.8404485824810948E-2</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8.4085559084760355</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2.9736261287047796</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0.21333381761281522</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6.8505656291899353</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0.34621380726547812</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0.21459892274588555</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2.2403821893878328</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0.21459892274588555</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0.20954269205610387</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7.625680568093216</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0.71874526927572191</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0.21232384563098083</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2.2166307083342307</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0.21232384563097817</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0.20651211527744273</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7.6697410758295517</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1.1112654085312679</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0.52971230873229036</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0.14767983126673734</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1.541756405243377</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0.14767983126673734</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0.52971230873229125</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0.12958453506533196</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7.5365032990891558</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0.56172032537588024</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0.19299284625251456</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2.0148178280251248</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0.19299284625251456</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0.69224541550692731</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0.4921371521181257</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5.5849328323124503</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Plymouth NHS Trust</c:v>
                </c:pt>
                <c:pt idx="1">
                  <c:v>University Hospitals Bristol and Weston NHS Foundation Trust</c:v>
                </c:pt>
                <c:pt idx="2">
                  <c:v>Royal United Hospitals Bath NHS Foundation Trust</c:v>
                </c:pt>
                <c:pt idx="3">
                  <c:v>University Hospitals Dorset NHS Foundation Trust</c:v>
                </c:pt>
                <c:pt idx="4">
                  <c:v>Royal Devon University Healthcare NHS Foundation Trust</c:v>
                </c:pt>
              </c:strCache>
            </c:strRef>
          </c:cat>
          <c:val>
            <c:numRef>
              <c:f>Sheet1!$B$2:$B$6</c:f>
              <c:numCache>
                <c:formatCode>0.0</c:formatCode>
                <c:ptCount val="5"/>
                <c:pt idx="0">
                  <c:v>5.734388727587679</c:v>
                </c:pt>
                <c:pt idx="1">
                  <c:v>6.2477683940858153</c:v>
                </c:pt>
                <c:pt idx="2">
                  <c:v>6.3018353664486337</c:v>
                </c:pt>
                <c:pt idx="3">
                  <c:v>6.3161441231447988</c:v>
                </c:pt>
                <c:pt idx="4">
                  <c:v>6.6743523255592789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Plymouth NHS Trust</c:v>
                </c:pt>
                <c:pt idx="1">
                  <c:v>University Hospitals Bristol and Weston NHS Foundation Trust</c:v>
                </c:pt>
                <c:pt idx="2">
                  <c:v>Royal United Hospitals Bath NHS Foundation Trust</c:v>
                </c:pt>
                <c:pt idx="3">
                  <c:v>University Hospitals Dorset NHS Foundation Trust</c:v>
                </c:pt>
                <c:pt idx="4">
                  <c:v>Royal Devon University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Gloucestershire Hospitals NHS Foundation Trust</c:v>
                </c:pt>
                <c:pt idx="1">
                  <c:v>Great Western Hospitals NHS Foundation Trust</c:v>
                </c:pt>
                <c:pt idx="2">
                  <c:v>Somerset NHS Foundation Trust</c:v>
                </c:pt>
                <c:pt idx="3">
                  <c:v>Royal Cornwall Hospitals NHS Trust</c:v>
                </c:pt>
                <c:pt idx="4">
                  <c:v>Dorset County Hospital NHS Foundation Trust </c:v>
                </c:pt>
              </c:strCache>
            </c:strRef>
          </c:cat>
          <c:val>
            <c:numRef>
              <c:f>Sheet1!$B$2:$B$6</c:f>
              <c:numCache>
                <c:formatCode>0.0</c:formatCode>
                <c:ptCount val="5"/>
                <c:pt idx="0">
                  <c:v>7.6387120529717354</c:v>
                </c:pt>
                <c:pt idx="1">
                  <c:v>7.1932848689732776</c:v>
                </c:pt>
                <c:pt idx="2">
                  <c:v>7.0349446824033084</c:v>
                </c:pt>
                <c:pt idx="3">
                  <c:v>7.0297841634292144</c:v>
                </c:pt>
                <c:pt idx="4">
                  <c:v>7.010177166596363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Gloucestershire Hospitals NHS Foundation Trust</c:v>
                </c:pt>
                <c:pt idx="1">
                  <c:v>Great Western Hospitals NHS Foundation Trust</c:v>
                </c:pt>
                <c:pt idx="2">
                  <c:v>Somerset NHS Foundation Trust</c:v>
                </c:pt>
                <c:pt idx="3">
                  <c:v>Royal Cornwall Hospitals NHS Trust</c:v>
                </c:pt>
                <c:pt idx="4">
                  <c:v>Dorset County Hospital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Your Trust</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5.734388727587679</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3.0661772826603872E-2</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0.73310811211811533</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0.20438506055670214</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2.1337509228338671</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0.20438506055670125</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0.66209867895648777</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6.3180714063525052</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0.77197795597643815</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0.2231791778424137</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2.3299588305596322</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0.2231791778424137</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0.80052067057383525</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8.6994105540263433E-3</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5.1507060488228529</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Great Western Hospitals NHS Foundation Trust</c:v>
                </c:pt>
                <c:pt idx="1">
                  <c:v>University Hospitals Plymouth NHS Trust</c:v>
                </c:pt>
                <c:pt idx="2">
                  <c:v>Dorset County Hospital NHS Foundation Trust </c:v>
                </c:pt>
                <c:pt idx="3">
                  <c:v>University Hospitals Bristol and Weston NHS Foundation Trust</c:v>
                </c:pt>
                <c:pt idx="4">
                  <c:v>University Hospitals Dorset NHS Foundation Trust</c:v>
                </c:pt>
              </c:strCache>
            </c:strRef>
          </c:cat>
          <c:val>
            <c:numRef>
              <c:f>Sheet1!$B$2:$B$6</c:f>
              <c:numCache>
                <c:formatCode>0.0</c:formatCode>
                <c:ptCount val="5"/>
                <c:pt idx="0">
                  <c:v>6.5817711037600786</c:v>
                </c:pt>
                <c:pt idx="1">
                  <c:v>6.7512301313365084</c:v>
                </c:pt>
                <c:pt idx="2">
                  <c:v>6.8505167124409114</c:v>
                </c:pt>
                <c:pt idx="3">
                  <c:v>6.9025198903570972</c:v>
                </c:pt>
                <c:pt idx="4">
                  <c:v>6.9141593604773126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Great Western Hospitals NHS Foundation Trust</c:v>
                </c:pt>
                <c:pt idx="1">
                  <c:v>University Hospitals Plymouth NHS Trust</c:v>
                </c:pt>
                <c:pt idx="2">
                  <c:v>Dorset County Hospital NHS Foundation Trust </c:v>
                </c:pt>
                <c:pt idx="3">
                  <c:v>University Hospitals Bristol and Weston NHS Foundation Trust</c:v>
                </c:pt>
                <c:pt idx="4">
                  <c:v>University Hospitals Dorset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Royal Cornwall Hospitals NHS Trust</c:v>
                </c:pt>
                <c:pt idx="3">
                  <c:v>Salisbury NHS Foundation Trust</c:v>
                </c:pt>
                <c:pt idx="4">
                  <c:v>Royal Devon University Healthcare NHS Foundation Trust</c:v>
                </c:pt>
              </c:strCache>
            </c:strRef>
          </c:cat>
          <c:val>
            <c:numRef>
              <c:f>Sheet1!$B$2:$B$6</c:f>
              <c:numCache>
                <c:formatCode>0.0</c:formatCode>
                <c:ptCount val="5"/>
                <c:pt idx="0">
                  <c:v>7.1787834462418951</c:v>
                </c:pt>
                <c:pt idx="1">
                  <c:v>7.088464325303689</c:v>
                </c:pt>
                <c:pt idx="2">
                  <c:v>7.0789065032557774</c:v>
                </c:pt>
                <c:pt idx="3">
                  <c:v>7.0716511185536044</c:v>
                </c:pt>
                <c:pt idx="4">
                  <c:v>7.0606464696391766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Royal Cornwall Hospitals NHS Trust</c:v>
                </c:pt>
                <c:pt idx="3">
                  <c:v>Salisbury NHS Foundation Trust</c:v>
                </c:pt>
                <c:pt idx="4">
                  <c:v>Royal Devon University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6.7512301313365084</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0.17626591025674632</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9.0548515468060309E-2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0.94531360518696239</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9.0548515468060309E-2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0.32478817702760576</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0.54152796756204857</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6.763311600179799</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1.0087471348610881</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0.44171518186909076</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0.12314689021008007</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1.2856359946963032</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0.12314689021008007</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0.44171518186909076</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0.21485811074725092</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8.334273663462886</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0.17844173436872435</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0.35536658278390476</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9.9073546372673071E-2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1.0343137136604312</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9.9073546372673071E-2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0.35536658278390476</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0.46381691674683712</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5.4229771391660631</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0.10589288362847782</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8.7594001135136601E-2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0.91446889634555895</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8.7594001135135713E-2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0.31419063913057688</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0.56215069888161739</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6.5499632896821192</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9.7487090387231135E-2</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0.12055258969611016</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1.2585518668216271</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0.1205525896961106</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0.43240969375326177</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0.63182401815201317</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4.3069404246652212</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0.47154216069816446</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0.13689021170698012</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1.4291143137424118</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0.13689021170698012</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0.49101105725930605</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0.63626250179245325</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5.8352702218787824</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0.25301974721240761</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0.14104455635126278</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3.932216778744646E-2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0.4105178312727702</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3.932216778744646E-2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0.14104455635126278</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0.19487339519416302</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8.93984800207358</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0.24236805543841999</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0.12042358858764768</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1.2572051136221525</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0.12042358858764857</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0.43194698009489052</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0.42777775464308831</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7.5867055526275786</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1.6991969386531336</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0.41227418538581517</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0.11493896050691887</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1.1999463776030836</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0.11493896050691799</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0.41227418538581606</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0.30377368596164178</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6.0418718435411733</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0.72691835629301327</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0.44491529966630416</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0.12403905912617841</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1.294950111113935</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0.1240390591261793</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0.44491529966630416</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3.9577140533792132E-2</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7.6630661317428563</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0.27834397058671279</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0.13550660361344047</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1.4146696423051335</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0.13550660361343958</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0.48604819786731746</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0.91271440942948345</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7.2784595568371531</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0.2032556919285371</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0.34929151298081607</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9.7379862331988143E-2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1.0166318934972765</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9.7379862331987255E-2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0.34929151298081784</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0.91752403638233115</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6.2920741501808912</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Cornwall Hospitals NHS Trust</c:v>
                </c:pt>
                <c:pt idx="1">
                  <c:v>University Hospitals Dorset NHS Foundation Trust</c:v>
                </c:pt>
                <c:pt idx="2">
                  <c:v>North Bristol NHS Trust</c:v>
                </c:pt>
                <c:pt idx="3">
                  <c:v>University Hospitals Bristol and Weston NHS Foundation Trust</c:v>
                </c:pt>
                <c:pt idx="4">
                  <c:v>Great Western Hospitals NHS Foundation Trust</c:v>
                </c:pt>
              </c:strCache>
            </c:strRef>
          </c:cat>
          <c:val>
            <c:numRef>
              <c:f>Sheet1!$B$2:$B$6</c:f>
              <c:numCache>
                <c:formatCode>0.0</c:formatCode>
                <c:ptCount val="5"/>
                <c:pt idx="0">
                  <c:v>8.9457951877706137</c:v>
                </c:pt>
                <c:pt idx="1">
                  <c:v>8.9638943746475555</c:v>
                </c:pt>
                <c:pt idx="2">
                  <c:v>9.0089578721791579</c:v>
                </c:pt>
                <c:pt idx="3">
                  <c:v>9.0480491197180015</c:v>
                </c:pt>
                <c:pt idx="4">
                  <c:v>9.0531718585877492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Cornwall Hospitals NHS Trust</c:v>
                </c:pt>
                <c:pt idx="1">
                  <c:v>University Hospitals Dorset NHS Foundation Trust</c:v>
                </c:pt>
                <c:pt idx="2">
                  <c:v>North Bristol NHS Trust</c:v>
                </c:pt>
                <c:pt idx="3">
                  <c:v>University Hospitals Bristol and Weston NHS Foundation Trust</c:v>
                </c:pt>
                <c:pt idx="4">
                  <c:v>Great Western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Royal Devon University Healthcare NHS Foundation Trust</c:v>
                </c:pt>
                <c:pt idx="3">
                  <c:v>University Hospitals Plymouth NHS Trust</c:v>
                </c:pt>
                <c:pt idx="4">
                  <c:v>Torbay and South Devon NHS Foundation Trust</c:v>
                </c:pt>
              </c:strCache>
            </c:strRef>
          </c:cat>
          <c:val>
            <c:numRef>
              <c:f>Sheet1!$B$2:$B$6</c:f>
              <c:numCache>
                <c:formatCode>0.0</c:formatCode>
                <c:ptCount val="5"/>
                <c:pt idx="0">
                  <c:v>9.3964428203290478</c:v>
                </c:pt>
                <c:pt idx="1">
                  <c:v>9.3693157328141794</c:v>
                </c:pt>
                <c:pt idx="2">
                  <c:v>9.2518175987249762</c:v>
                </c:pt>
                <c:pt idx="3">
                  <c:v>9.2006818657164189</c:v>
                </c:pt>
                <c:pt idx="4">
                  <c:v>9.1980190551115246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Royal Devon University Healthcare NHS Foundation Trust</c:v>
                </c:pt>
                <c:pt idx="3">
                  <c:v>University Hospitals Plymouth NHS Trust</c:v>
                </c:pt>
                <c:pt idx="4">
                  <c:v>Torbay and South Devon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9.2006818657164189</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4.5417979461104707E-2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0.22172899089368414</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6.1816384898602195E-2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0.64535425419244774</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6.1816384898602195E-2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0.22172899089368414</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0.14745753027906616</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9.2006818657164189</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Cornwall Hospitals NHS Trust</c:v>
                </c:pt>
                <c:pt idx="1">
                  <c:v>North Bristol NHS Trust</c:v>
                </c:pt>
                <c:pt idx="2">
                  <c:v>Somerset NHS Foundation Trust</c:v>
                </c:pt>
                <c:pt idx="3">
                  <c:v>University Hospitals Dorset NHS Foundation Trust</c:v>
                </c:pt>
                <c:pt idx="4">
                  <c:v>Great Western Hospitals NHS Foundation Trust</c:v>
                </c:pt>
              </c:strCache>
            </c:strRef>
          </c:cat>
          <c:val>
            <c:numRef>
              <c:f>Sheet1!$B$2:$B$6</c:f>
              <c:numCache>
                <c:formatCode>0.0</c:formatCode>
                <c:ptCount val="5"/>
                <c:pt idx="0">
                  <c:v>8.8998756369595355</c:v>
                </c:pt>
                <c:pt idx="1">
                  <c:v>8.9709410338728333</c:v>
                </c:pt>
                <c:pt idx="2">
                  <c:v>9.0455766756657017</c:v>
                </c:pt>
                <c:pt idx="3">
                  <c:v>9.0550743043527469</c:v>
                </c:pt>
                <c:pt idx="4">
                  <c:v>9.1323012577636877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Cornwall Hospitals NHS Trust</c:v>
                </c:pt>
                <c:pt idx="1">
                  <c:v>North Bristol NHS Trust</c:v>
                </c:pt>
                <c:pt idx="2">
                  <c:v>Somerset NHS Foundation Trust</c:v>
                </c:pt>
                <c:pt idx="3">
                  <c:v>University Hospitals Dorset NHS Foundation Trust</c:v>
                </c:pt>
                <c:pt idx="4">
                  <c:v>Great Western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Torbay and South Devon NHS Foundation Trust</c:v>
                </c:pt>
                <c:pt idx="3">
                  <c:v>University Hospitals Bristol and Weston NHS Foundation Trust</c:v>
                </c:pt>
                <c:pt idx="4">
                  <c:v>Royal Devon University Healthcare NHS Foundation Trust</c:v>
                </c:pt>
              </c:strCache>
            </c:strRef>
          </c:cat>
          <c:val>
            <c:numRef>
              <c:f>Sheet1!$B$2:$B$6</c:f>
              <c:numCache>
                <c:formatCode>0.0</c:formatCode>
                <c:ptCount val="5"/>
                <c:pt idx="0">
                  <c:v>9.4306509532194269</c:v>
                </c:pt>
                <c:pt idx="1">
                  <c:v>9.418050657189772</c:v>
                </c:pt>
                <c:pt idx="2">
                  <c:v>9.3106942134394988</c:v>
                </c:pt>
                <c:pt idx="3">
                  <c:v>9.2494442097639915</c:v>
                </c:pt>
                <c:pt idx="4">
                  <c:v>9.2447996753403352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Torbay and South Devon NHS Foundation Trust</c:v>
                </c:pt>
                <c:pt idx="3">
                  <c:v>University Hospitals Bristol and Weston NHS Foundation Trust</c:v>
                </c:pt>
                <c:pt idx="4">
                  <c:v>Royal Devon University Healthcare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9.1760331140584501</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0.19701466123182065</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0.20012863259725044</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5.579436650119618E-2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0.5824852398046616</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5.579436650119618E-2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0.20012863259725044</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0.11451477377607766</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9.1760331140584501</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Great Western Hospitals NHS Foundation Trust</c:v>
                </c:pt>
                <c:pt idx="1">
                  <c:v>Royal Cornwall Hospitals NHS Trust</c:v>
                </c:pt>
                <c:pt idx="2">
                  <c:v>Somerset NHS Foundation Trust</c:v>
                </c:pt>
                <c:pt idx="3">
                  <c:v>University Hospitals Dorset NHS Foundation Trust</c:v>
                </c:pt>
                <c:pt idx="4">
                  <c:v>University Hospitals Plymouth NHS Trust</c:v>
                </c:pt>
              </c:strCache>
            </c:strRef>
          </c:cat>
          <c:val>
            <c:numRef>
              <c:f>Sheet1!$B$2:$B$6</c:f>
              <c:numCache>
                <c:formatCode>0.0</c:formatCode>
                <c:ptCount val="5"/>
                <c:pt idx="0">
                  <c:v>8.0340897204020116</c:v>
                </c:pt>
                <c:pt idx="1">
                  <c:v>8.1492592427178163</c:v>
                </c:pt>
                <c:pt idx="2">
                  <c:v>8.1531885693079893</c:v>
                </c:pt>
                <c:pt idx="3">
                  <c:v>8.1916437868042475</c:v>
                </c:pt>
                <c:pt idx="4">
                  <c:v>8.2127535662660165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Great Western Hospitals NHS Foundation Trust</c:v>
                </c:pt>
                <c:pt idx="1">
                  <c:v>Royal Cornwall Hospitals NHS Trust</c:v>
                </c:pt>
                <c:pt idx="2">
                  <c:v>Somerset NHS Foundation Trust</c:v>
                </c:pt>
                <c:pt idx="3">
                  <c:v>University Hospitals Dorset NHS Foundation Trust</c:v>
                </c:pt>
                <c:pt idx="4">
                  <c:v>University Hospitals Plymouth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United Hospitals Bath NHS Foundation Trust</c:v>
                </c:pt>
                <c:pt idx="1">
                  <c:v>Gloucestershire Hospitals NHS Foundation Trust</c:v>
                </c:pt>
                <c:pt idx="2">
                  <c:v>Royal Devon University Healthcare NHS Foundation Trust</c:v>
                </c:pt>
                <c:pt idx="3">
                  <c:v>Torbay and South Devon NHS Foundation Trust</c:v>
                </c:pt>
                <c:pt idx="4">
                  <c:v>University Hospitals Bristol and Weston NHS Foundation Trust</c:v>
                </c:pt>
              </c:strCache>
            </c:strRef>
          </c:cat>
          <c:val>
            <c:numRef>
              <c:f>Sheet1!$B$2:$B$6</c:f>
              <c:numCache>
                <c:formatCode>0.0</c:formatCode>
                <c:ptCount val="5"/>
                <c:pt idx="0">
                  <c:v>8.5087038421915651</c:v>
                </c:pt>
                <c:pt idx="1">
                  <c:v>8.4717112581277387</c:v>
                </c:pt>
                <c:pt idx="2">
                  <c:v>8.4462190339089336</c:v>
                </c:pt>
                <c:pt idx="3">
                  <c:v>8.3675928519970295</c:v>
                </c:pt>
                <c:pt idx="4">
                  <c:v>8.3356967490962379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United Hospitals Bath NHS Foundation Trust</c:v>
                </c:pt>
                <c:pt idx="1">
                  <c:v>Gloucestershire Hospitals NHS Foundation Trust</c:v>
                </c:pt>
                <c:pt idx="2">
                  <c:v>Royal Devon University Healthcare NHS Foundation Trust</c:v>
                </c:pt>
                <c:pt idx="3">
                  <c:v>Torbay and South Devon NHS Foundation Trust</c:v>
                </c:pt>
                <c:pt idx="4">
                  <c:v>University Hospitals Bristol and Weston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8.2127535662660165</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0.19892815763601135</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7.6189970676919572E-2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0.79541244257165999</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7.6189970676919572E-2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0.2732855591947505</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0.36258805465144306</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8.2127535662660165</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(163)</c:v>
                </c:pt>
                <c:pt idx="1">
                  <c:v>The Wellington Hospital (-)</c:v>
                </c:pt>
                <c:pt idx="2">
                  <c:v>Mount Gould Hospital (-)</c:v>
                </c:pt>
                <c:pt idx="3">
                  <c:v>Tavistock Hospital (-)</c:v>
                </c:pt>
                <c:pt idx="4">
                  <c:v>South Hams Hospital (-)</c:v>
                </c:pt>
                <c:pt idx="5">
                  <c:v>Derriford Hospital (147)</c:v>
                </c:pt>
                <c:pt idx="6">
                  <c:v>Mount Gould Local Care Centre (-)</c:v>
                </c:pt>
                <c:pt idx="7">
                  <c:v>Spire St Anthony's Hospital (-)</c:v>
                </c:pt>
                <c:pt idx="8">
                  <c:v>Estover HC Infusion Suite (-)</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(163)</c:v>
                </c:pt>
                <c:pt idx="1">
                  <c:v>The Wellington Hospital (-)</c:v>
                </c:pt>
                <c:pt idx="2">
                  <c:v>Mount Gould Hospital (-)</c:v>
                </c:pt>
                <c:pt idx="3">
                  <c:v>Tavistock Hospital (-)</c:v>
                </c:pt>
                <c:pt idx="4">
                  <c:v>South Hams Hospital (-)</c:v>
                </c:pt>
                <c:pt idx="5">
                  <c:v>Derriford Hospital (147)</c:v>
                </c:pt>
                <c:pt idx="6">
                  <c:v>Mount Gould Local Care Centre (-)</c:v>
                </c:pt>
                <c:pt idx="7">
                  <c:v>Spire St Anthony's Hospital (-)</c:v>
                </c:pt>
                <c:pt idx="8">
                  <c:v>Estover HC Infusion Suite (-)</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(163)</c:v>
                </c:pt>
                <c:pt idx="1">
                  <c:v>The Wellington Hospital (-)</c:v>
                </c:pt>
                <c:pt idx="2">
                  <c:v>Mount Gould Hospital (-)</c:v>
                </c:pt>
                <c:pt idx="3">
                  <c:v>Tavistock Hospital (-)</c:v>
                </c:pt>
                <c:pt idx="4">
                  <c:v>South Hams Hospital (-)</c:v>
                </c:pt>
                <c:pt idx="5">
                  <c:v>Derriford Hospital (147)</c:v>
                </c:pt>
                <c:pt idx="6">
                  <c:v>Mount Gould Local Care Centre (-)</c:v>
                </c:pt>
                <c:pt idx="7">
                  <c:v>Spire St Anthony's Hospital (-)</c:v>
                </c:pt>
                <c:pt idx="8">
                  <c:v>Estover HC Infusion Suite (-)</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(163)</c:v>
                </c:pt>
                <c:pt idx="1">
                  <c:v>The Wellington Hospital (-)</c:v>
                </c:pt>
                <c:pt idx="2">
                  <c:v>Mount Gould Hospital (-)</c:v>
                </c:pt>
                <c:pt idx="3">
                  <c:v>Tavistock Hospital (-)</c:v>
                </c:pt>
                <c:pt idx="4">
                  <c:v>South Hams Hospital (-)</c:v>
                </c:pt>
                <c:pt idx="5">
                  <c:v>Derriford Hospital (147)</c:v>
                </c:pt>
                <c:pt idx="6">
                  <c:v>Mount Gould Local Care Centre (-)</c:v>
                </c:pt>
                <c:pt idx="7">
                  <c:v>Spire St Anthony's Hospital (-)</c:v>
                </c:pt>
                <c:pt idx="8">
                  <c:v>Estover HC Infusion Suite (-)</c:v>
                </c:pt>
              </c:strCache>
            </c:strRef>
          </c:cat>
          <c:val>
            <c:numRef>
              <c:f>Sheet1!$G$2:$G$10</c:f>
              <c:numCache>
                <c:formatCode>0.0;;</c:formatCode>
                <c:ptCount val="9"/>
                <c:pt idx="0">
                  <c:v>7.2075612964818561</c:v>
                </c:pt>
                <c:pt idx="1">
                  <c:v>0</c:v>
                </c:pt>
                <c:pt idx="2">
                  <c:v>0</c:v>
                </c:pt>
                <c:pt idx="3">
                  <c:v>0</c:v>
                </c:pt>
                <c:pt idx="4">
                  <c:v>0</c:v>
                </c:pt>
                <c:pt idx="5">
                  <c:v>7.0604477742342961</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(163)</c:v>
                </c:pt>
                <c:pt idx="1">
                  <c:v>The Wellington Hospital (-)</c:v>
                </c:pt>
                <c:pt idx="2">
                  <c:v>Mount Gould Hospital (-)</c:v>
                </c:pt>
                <c:pt idx="3">
                  <c:v>Tavistock Hospital (-)</c:v>
                </c:pt>
                <c:pt idx="4">
                  <c:v>South Hams Hospital (-)</c:v>
                </c:pt>
                <c:pt idx="5">
                  <c:v>Derriford Hospital (147)</c:v>
                </c:pt>
                <c:pt idx="6">
                  <c:v>Mount Gould Local Care Centre (-)</c:v>
                </c:pt>
                <c:pt idx="7">
                  <c:v>Spire St Anthony's Hospital (-)</c:v>
                </c:pt>
                <c:pt idx="8">
                  <c:v>Estover HC Infusion Suite (-)</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(163)</c:v>
                </c:pt>
                <c:pt idx="1">
                  <c:v>The Wellington Hospital (-)</c:v>
                </c:pt>
                <c:pt idx="2">
                  <c:v>Mount Gould Hospital (-)</c:v>
                </c:pt>
                <c:pt idx="3">
                  <c:v>Tavistock Hospital (-)</c:v>
                </c:pt>
                <c:pt idx="4">
                  <c:v>South Hams Hospital (-)</c:v>
                </c:pt>
                <c:pt idx="5">
                  <c:v>Derriford Hospital (147)</c:v>
                </c:pt>
                <c:pt idx="6">
                  <c:v>Mount Gould Local Care Centre (-)</c:v>
                </c:pt>
                <c:pt idx="7">
                  <c:v>Spire St Anthony's Hospital (-)</c:v>
                </c:pt>
                <c:pt idx="8">
                  <c:v>Estover HC Infusion Suite (-)</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(163)</c:v>
                </c:pt>
                <c:pt idx="1">
                  <c:v>The Wellington Hospital (-)</c:v>
                </c:pt>
                <c:pt idx="2">
                  <c:v>Mount Gould Hospital (-)</c:v>
                </c:pt>
                <c:pt idx="3">
                  <c:v>Tavistock Hospital (-)</c:v>
                </c:pt>
                <c:pt idx="4">
                  <c:v>South Hams Hospital (-)</c:v>
                </c:pt>
                <c:pt idx="5">
                  <c:v>Derriford Hospital (147)</c:v>
                </c:pt>
                <c:pt idx="6">
                  <c:v>Mount Gould Local Care Centre (-)</c:v>
                </c:pt>
                <c:pt idx="7">
                  <c:v>Spire St Anthony's Hospital (-)</c:v>
                </c:pt>
                <c:pt idx="8">
                  <c:v>Estover HC Infusion Suite (-)</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2.7924387035181439</c:v>
                </c:pt>
                <c:pt idx="1">
                  <c:v>0</c:v>
                </c:pt>
                <c:pt idx="2">
                  <c:v>0</c:v>
                </c:pt>
                <c:pt idx="3">
                  <c:v>0</c:v>
                </c:pt>
                <c:pt idx="4">
                  <c:v>0</c:v>
                </c:pt>
                <c:pt idx="5">
                  <c:v>2.9395522257657039</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(166)</c:v>
                </c:pt>
                <c:pt idx="1">
                  <c:v>The Wellington Hospital (-)</c:v>
                </c:pt>
                <c:pt idx="2">
                  <c:v>Mount Gould Hospital (-)</c:v>
                </c:pt>
                <c:pt idx="3">
                  <c:v>Tavistock Hospital (-)</c:v>
                </c:pt>
                <c:pt idx="4">
                  <c:v>South Hams Hospital (-)</c:v>
                </c:pt>
                <c:pt idx="5">
                  <c:v>Derriford Hospital (148)</c:v>
                </c:pt>
                <c:pt idx="6">
                  <c:v>Mount Gould Local Care Centre (-)</c:v>
                </c:pt>
                <c:pt idx="7">
                  <c:v>Spire St Anthony's Hospital (-)</c:v>
                </c:pt>
                <c:pt idx="8">
                  <c:v>Estover HC Infusion Suite (-)</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(166)</c:v>
                </c:pt>
                <c:pt idx="1">
                  <c:v>The Wellington Hospital (-)</c:v>
                </c:pt>
                <c:pt idx="2">
                  <c:v>Mount Gould Hospital (-)</c:v>
                </c:pt>
                <c:pt idx="3">
                  <c:v>Tavistock Hospital (-)</c:v>
                </c:pt>
                <c:pt idx="4">
                  <c:v>South Hams Hospital (-)</c:v>
                </c:pt>
                <c:pt idx="5">
                  <c:v>Derriford Hospital (148)</c:v>
                </c:pt>
                <c:pt idx="6">
                  <c:v>Mount Gould Local Care Centre (-)</c:v>
                </c:pt>
                <c:pt idx="7">
                  <c:v>Spire St Anthony's Hospital (-)</c:v>
                </c:pt>
                <c:pt idx="8">
                  <c:v>Estover HC Infusion Suite (-)</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(166)</c:v>
                </c:pt>
                <c:pt idx="1">
                  <c:v>The Wellington Hospital (-)</c:v>
                </c:pt>
                <c:pt idx="2">
                  <c:v>Mount Gould Hospital (-)</c:v>
                </c:pt>
                <c:pt idx="3">
                  <c:v>Tavistock Hospital (-)</c:v>
                </c:pt>
                <c:pt idx="4">
                  <c:v>South Hams Hospital (-)</c:v>
                </c:pt>
                <c:pt idx="5">
                  <c:v>Derriford Hospital (148)</c:v>
                </c:pt>
                <c:pt idx="6">
                  <c:v>Mount Gould Local Care Centre (-)</c:v>
                </c:pt>
                <c:pt idx="7">
                  <c:v>Spire St Anthony's Hospital (-)</c:v>
                </c:pt>
                <c:pt idx="8">
                  <c:v>Estover HC Infusion Suite (-)</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(166)</c:v>
                </c:pt>
                <c:pt idx="1">
                  <c:v>The Wellington Hospital (-)</c:v>
                </c:pt>
                <c:pt idx="2">
                  <c:v>Mount Gould Hospital (-)</c:v>
                </c:pt>
                <c:pt idx="3">
                  <c:v>Tavistock Hospital (-)</c:v>
                </c:pt>
                <c:pt idx="4">
                  <c:v>South Hams Hospital (-)</c:v>
                </c:pt>
                <c:pt idx="5">
                  <c:v>Derriford Hospital (148)</c:v>
                </c:pt>
                <c:pt idx="6">
                  <c:v>Mount Gould Local Care Centre (-)</c:v>
                </c:pt>
                <c:pt idx="7">
                  <c:v>Spire St Anthony's Hospital (-)</c:v>
                </c:pt>
                <c:pt idx="8">
                  <c:v>Estover HC Infusion Suite (-)</c:v>
                </c:pt>
              </c:strCache>
            </c:strRef>
          </c:cat>
          <c:val>
            <c:numRef>
              <c:f>Sheet1!$G$2:$G$10</c:f>
              <c:numCache>
                <c:formatCode>0.0;;</c:formatCode>
                <c:ptCount val="9"/>
                <c:pt idx="0">
                  <c:v>7.9780296525029826</c:v>
                </c:pt>
                <c:pt idx="1">
                  <c:v>0</c:v>
                </c:pt>
                <c:pt idx="2">
                  <c:v>0</c:v>
                </c:pt>
                <c:pt idx="3">
                  <c:v>0</c:v>
                </c:pt>
                <c:pt idx="4">
                  <c:v>0</c:v>
                </c:pt>
                <c:pt idx="5">
                  <c:v>7.8733222502429179</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(166)</c:v>
                </c:pt>
                <c:pt idx="1">
                  <c:v>The Wellington Hospital (-)</c:v>
                </c:pt>
                <c:pt idx="2">
                  <c:v>Mount Gould Hospital (-)</c:v>
                </c:pt>
                <c:pt idx="3">
                  <c:v>Tavistock Hospital (-)</c:v>
                </c:pt>
                <c:pt idx="4">
                  <c:v>South Hams Hospital (-)</c:v>
                </c:pt>
                <c:pt idx="5">
                  <c:v>Derriford Hospital (148)</c:v>
                </c:pt>
                <c:pt idx="6">
                  <c:v>Mount Gould Local Care Centre (-)</c:v>
                </c:pt>
                <c:pt idx="7">
                  <c:v>Spire St Anthony's Hospital (-)</c:v>
                </c:pt>
                <c:pt idx="8">
                  <c:v>Estover HC Infusion Suite (-)</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(166)</c:v>
                </c:pt>
                <c:pt idx="1">
                  <c:v>The Wellington Hospital (-)</c:v>
                </c:pt>
                <c:pt idx="2">
                  <c:v>Mount Gould Hospital (-)</c:v>
                </c:pt>
                <c:pt idx="3">
                  <c:v>Tavistock Hospital (-)</c:v>
                </c:pt>
                <c:pt idx="4">
                  <c:v>South Hams Hospital (-)</c:v>
                </c:pt>
                <c:pt idx="5">
                  <c:v>Derriford Hospital (148)</c:v>
                </c:pt>
                <c:pt idx="6">
                  <c:v>Mount Gould Local Care Centre (-)</c:v>
                </c:pt>
                <c:pt idx="7">
                  <c:v>Spire St Anthony's Hospital (-)</c:v>
                </c:pt>
                <c:pt idx="8">
                  <c:v>Estover HC Infusion Suite (-)</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(166)</c:v>
                </c:pt>
                <c:pt idx="1">
                  <c:v>The Wellington Hospital (-)</c:v>
                </c:pt>
                <c:pt idx="2">
                  <c:v>Mount Gould Hospital (-)</c:v>
                </c:pt>
                <c:pt idx="3">
                  <c:v>Tavistock Hospital (-)</c:v>
                </c:pt>
                <c:pt idx="4">
                  <c:v>South Hams Hospital (-)</c:v>
                </c:pt>
                <c:pt idx="5">
                  <c:v>Derriford Hospital (148)</c:v>
                </c:pt>
                <c:pt idx="6">
                  <c:v>Mount Gould Local Care Centre (-)</c:v>
                </c:pt>
                <c:pt idx="7">
                  <c:v>Spire St Anthony's Hospital (-)</c:v>
                </c:pt>
                <c:pt idx="8">
                  <c:v>Estover HC Infusion Suite (-)</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2.0219703474970174</c:v>
                </c:pt>
                <c:pt idx="1">
                  <c:v>0</c:v>
                </c:pt>
                <c:pt idx="2">
                  <c:v>0</c:v>
                </c:pt>
                <c:pt idx="3">
                  <c:v>0</c:v>
                </c:pt>
                <c:pt idx="4">
                  <c:v>0</c:v>
                </c:pt>
                <c:pt idx="5">
                  <c:v>2.1266777497570821</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(404)</c:v>
                </c:pt>
                <c:pt idx="1">
                  <c:v>The Wellington Hospital (-)</c:v>
                </c:pt>
                <c:pt idx="2">
                  <c:v>Mount Gould Hospital (-)</c:v>
                </c:pt>
                <c:pt idx="3">
                  <c:v>Tavistock Hospital (-)</c:v>
                </c:pt>
                <c:pt idx="4">
                  <c:v>South Hams Hospital (-)</c:v>
                </c:pt>
                <c:pt idx="5">
                  <c:v>Derriford Hospital (379)</c:v>
                </c:pt>
                <c:pt idx="6">
                  <c:v>Mount Gould Local Care Centre (-)</c:v>
                </c:pt>
                <c:pt idx="7">
                  <c:v>Spire St Anthony's Hospital (-)</c:v>
                </c:pt>
                <c:pt idx="8">
                  <c:v>Estover HC Infusion Suite (-)</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(404)</c:v>
                </c:pt>
                <c:pt idx="1">
                  <c:v>The Wellington Hospital (-)</c:v>
                </c:pt>
                <c:pt idx="2">
                  <c:v>Mount Gould Hospital (-)</c:v>
                </c:pt>
                <c:pt idx="3">
                  <c:v>Tavistock Hospital (-)</c:v>
                </c:pt>
                <c:pt idx="4">
                  <c:v>South Hams Hospital (-)</c:v>
                </c:pt>
                <c:pt idx="5">
                  <c:v>Derriford Hospital (379)</c:v>
                </c:pt>
                <c:pt idx="6">
                  <c:v>Mount Gould Local Care Centre (-)</c:v>
                </c:pt>
                <c:pt idx="7">
                  <c:v>Spire St Anthony's Hospital (-)</c:v>
                </c:pt>
                <c:pt idx="8">
                  <c:v>Estover HC Infusion Suite (-)</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(404)</c:v>
                </c:pt>
                <c:pt idx="1">
                  <c:v>The Wellington Hospital (-)</c:v>
                </c:pt>
                <c:pt idx="2">
                  <c:v>Mount Gould Hospital (-)</c:v>
                </c:pt>
                <c:pt idx="3">
                  <c:v>Tavistock Hospital (-)</c:v>
                </c:pt>
                <c:pt idx="4">
                  <c:v>South Hams Hospital (-)</c:v>
                </c:pt>
                <c:pt idx="5">
                  <c:v>Derriford Hospital (379)</c:v>
                </c:pt>
                <c:pt idx="6">
                  <c:v>Mount Gould Local Care Centre (-)</c:v>
                </c:pt>
                <c:pt idx="7">
                  <c:v>Spire St Anthony's Hospital (-)</c:v>
                </c:pt>
                <c:pt idx="8">
                  <c:v>Estover HC Infusion Suite (-)</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(404)</c:v>
                </c:pt>
                <c:pt idx="1">
                  <c:v>The Wellington Hospital (-)</c:v>
                </c:pt>
                <c:pt idx="2">
                  <c:v>Mount Gould Hospital (-)</c:v>
                </c:pt>
                <c:pt idx="3">
                  <c:v>Tavistock Hospital (-)</c:v>
                </c:pt>
                <c:pt idx="4">
                  <c:v>South Hams Hospital (-)</c:v>
                </c:pt>
                <c:pt idx="5">
                  <c:v>Derriford Hospital (379)</c:v>
                </c:pt>
                <c:pt idx="6">
                  <c:v>Mount Gould Local Care Centre (-)</c:v>
                </c:pt>
                <c:pt idx="7">
                  <c:v>Spire St Anthony's Hospital (-)</c:v>
                </c:pt>
                <c:pt idx="8">
                  <c:v>Estover HC Infusion Suite (-)</c:v>
                </c:pt>
              </c:strCache>
            </c:strRef>
          </c:cat>
          <c:val>
            <c:numRef>
              <c:f>Sheet1!$G$2:$G$10</c:f>
              <c:numCache>
                <c:formatCode>0.0;;</c:formatCode>
                <c:ptCount val="9"/>
                <c:pt idx="0">
                  <c:v>7.1195854962370424</c:v>
                </c:pt>
                <c:pt idx="1">
                  <c:v>0</c:v>
                </c:pt>
                <c:pt idx="2">
                  <c:v>0</c:v>
                </c:pt>
                <c:pt idx="3">
                  <c:v>0</c:v>
                </c:pt>
                <c:pt idx="4">
                  <c:v>0</c:v>
                </c:pt>
                <c:pt idx="5">
                  <c:v>7.0566935404302003</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(404)</c:v>
                </c:pt>
                <c:pt idx="1">
                  <c:v>The Wellington Hospital (-)</c:v>
                </c:pt>
                <c:pt idx="2">
                  <c:v>Mount Gould Hospital (-)</c:v>
                </c:pt>
                <c:pt idx="3">
                  <c:v>Tavistock Hospital (-)</c:v>
                </c:pt>
                <c:pt idx="4">
                  <c:v>South Hams Hospital (-)</c:v>
                </c:pt>
                <c:pt idx="5">
                  <c:v>Derriford Hospital (379)</c:v>
                </c:pt>
                <c:pt idx="6">
                  <c:v>Mount Gould Local Care Centre (-)</c:v>
                </c:pt>
                <c:pt idx="7">
                  <c:v>Spire St Anthony's Hospital (-)</c:v>
                </c:pt>
                <c:pt idx="8">
                  <c:v>Estover HC Infusion Suite (-)</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(404)</c:v>
                </c:pt>
                <c:pt idx="1">
                  <c:v>The Wellington Hospital (-)</c:v>
                </c:pt>
                <c:pt idx="2">
                  <c:v>Mount Gould Hospital (-)</c:v>
                </c:pt>
                <c:pt idx="3">
                  <c:v>Tavistock Hospital (-)</c:v>
                </c:pt>
                <c:pt idx="4">
                  <c:v>South Hams Hospital (-)</c:v>
                </c:pt>
                <c:pt idx="5">
                  <c:v>Derriford Hospital (379)</c:v>
                </c:pt>
                <c:pt idx="6">
                  <c:v>Mount Gould Local Care Centre (-)</c:v>
                </c:pt>
                <c:pt idx="7">
                  <c:v>Spire St Anthony's Hospital (-)</c:v>
                </c:pt>
                <c:pt idx="8">
                  <c:v>Estover HC Infusion Suite (-)</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(404)</c:v>
                </c:pt>
                <c:pt idx="1">
                  <c:v>The Wellington Hospital (-)</c:v>
                </c:pt>
                <c:pt idx="2">
                  <c:v>Mount Gould Hospital (-)</c:v>
                </c:pt>
                <c:pt idx="3">
                  <c:v>Tavistock Hospital (-)</c:v>
                </c:pt>
                <c:pt idx="4">
                  <c:v>South Hams Hospital (-)</c:v>
                </c:pt>
                <c:pt idx="5">
                  <c:v>Derriford Hospital (379)</c:v>
                </c:pt>
                <c:pt idx="6">
                  <c:v>Mount Gould Local Care Centre (-)</c:v>
                </c:pt>
                <c:pt idx="7">
                  <c:v>Spire St Anthony's Hospital (-)</c:v>
                </c:pt>
                <c:pt idx="8">
                  <c:v>Estover HC Infusion Suite (-)</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2.8804145037629576</c:v>
                </c:pt>
                <c:pt idx="1">
                  <c:v>0</c:v>
                </c:pt>
                <c:pt idx="2">
                  <c:v>0</c:v>
                </c:pt>
                <c:pt idx="3">
                  <c:v>0</c:v>
                </c:pt>
                <c:pt idx="4">
                  <c:v>0</c:v>
                </c:pt>
                <c:pt idx="5">
                  <c:v>2.9433064595697997</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(416)</c:v>
                </c:pt>
                <c:pt idx="1">
                  <c:v>The Wellington Hospital (-)</c:v>
                </c:pt>
                <c:pt idx="2">
                  <c:v>Mount Gould Hospital (-)</c:v>
                </c:pt>
                <c:pt idx="3">
                  <c:v>Tavistock Hospital (-)</c:v>
                </c:pt>
                <c:pt idx="4">
                  <c:v>South Hams Hospital (-)</c:v>
                </c:pt>
                <c:pt idx="5">
                  <c:v>Derriford Hospital (391)</c:v>
                </c:pt>
                <c:pt idx="6">
                  <c:v>Mount Gould Local Care Centre (-)</c:v>
                </c:pt>
                <c:pt idx="7">
                  <c:v>Spire St Anthony's Hospital (-)</c:v>
                </c:pt>
                <c:pt idx="8">
                  <c:v>Estover HC Infusion Suite (-)</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(416)</c:v>
                </c:pt>
                <c:pt idx="1">
                  <c:v>The Wellington Hospital (-)</c:v>
                </c:pt>
                <c:pt idx="2">
                  <c:v>Mount Gould Hospital (-)</c:v>
                </c:pt>
                <c:pt idx="3">
                  <c:v>Tavistock Hospital (-)</c:v>
                </c:pt>
                <c:pt idx="4">
                  <c:v>South Hams Hospital (-)</c:v>
                </c:pt>
                <c:pt idx="5">
                  <c:v>Derriford Hospital (391)</c:v>
                </c:pt>
                <c:pt idx="6">
                  <c:v>Mount Gould Local Care Centre (-)</c:v>
                </c:pt>
                <c:pt idx="7">
                  <c:v>Spire St Anthony's Hospital (-)</c:v>
                </c:pt>
                <c:pt idx="8">
                  <c:v>Estover HC Infusion Suite (-)</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(416)</c:v>
                </c:pt>
                <c:pt idx="1">
                  <c:v>The Wellington Hospital (-)</c:v>
                </c:pt>
                <c:pt idx="2">
                  <c:v>Mount Gould Hospital (-)</c:v>
                </c:pt>
                <c:pt idx="3">
                  <c:v>Tavistock Hospital (-)</c:v>
                </c:pt>
                <c:pt idx="4">
                  <c:v>South Hams Hospital (-)</c:v>
                </c:pt>
                <c:pt idx="5">
                  <c:v>Derriford Hospital (391)</c:v>
                </c:pt>
                <c:pt idx="6">
                  <c:v>Mount Gould Local Care Centre (-)</c:v>
                </c:pt>
                <c:pt idx="7">
                  <c:v>Spire St Anthony's Hospital (-)</c:v>
                </c:pt>
                <c:pt idx="8">
                  <c:v>Estover HC Infusion Suite (-)</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(416)</c:v>
                </c:pt>
                <c:pt idx="1">
                  <c:v>The Wellington Hospital (-)</c:v>
                </c:pt>
                <c:pt idx="2">
                  <c:v>Mount Gould Hospital (-)</c:v>
                </c:pt>
                <c:pt idx="3">
                  <c:v>Tavistock Hospital (-)</c:v>
                </c:pt>
                <c:pt idx="4">
                  <c:v>South Hams Hospital (-)</c:v>
                </c:pt>
                <c:pt idx="5">
                  <c:v>Derriford Hospital (391)</c:v>
                </c:pt>
                <c:pt idx="6">
                  <c:v>Mount Gould Local Care Centre (-)</c:v>
                </c:pt>
                <c:pt idx="7">
                  <c:v>Spire St Anthony's Hospital (-)</c:v>
                </c:pt>
                <c:pt idx="8">
                  <c:v>Estover HC Infusion Suite (-)</c:v>
                </c:pt>
              </c:strCache>
            </c:strRef>
          </c:cat>
          <c:val>
            <c:numRef>
              <c:f>Sheet1!$G$2:$G$10</c:f>
              <c:numCache>
                <c:formatCode>0.0;;</c:formatCode>
                <c:ptCount val="9"/>
                <c:pt idx="0">
                  <c:v>8.3266762154139311</c:v>
                </c:pt>
                <c:pt idx="1">
                  <c:v>0</c:v>
                </c:pt>
                <c:pt idx="2">
                  <c:v>0</c:v>
                </c:pt>
                <c:pt idx="3">
                  <c:v>0</c:v>
                </c:pt>
                <c:pt idx="4">
                  <c:v>0</c:v>
                </c:pt>
                <c:pt idx="5">
                  <c:v>8.2745308811757887</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(416)</c:v>
                </c:pt>
                <c:pt idx="1">
                  <c:v>The Wellington Hospital (-)</c:v>
                </c:pt>
                <c:pt idx="2">
                  <c:v>Mount Gould Hospital (-)</c:v>
                </c:pt>
                <c:pt idx="3">
                  <c:v>Tavistock Hospital (-)</c:v>
                </c:pt>
                <c:pt idx="4">
                  <c:v>South Hams Hospital (-)</c:v>
                </c:pt>
                <c:pt idx="5">
                  <c:v>Derriford Hospital (391)</c:v>
                </c:pt>
                <c:pt idx="6">
                  <c:v>Mount Gould Local Care Centre (-)</c:v>
                </c:pt>
                <c:pt idx="7">
                  <c:v>Spire St Anthony's Hospital (-)</c:v>
                </c:pt>
                <c:pt idx="8">
                  <c:v>Estover HC Infusion Suite (-)</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(416)</c:v>
                </c:pt>
                <c:pt idx="1">
                  <c:v>The Wellington Hospital (-)</c:v>
                </c:pt>
                <c:pt idx="2">
                  <c:v>Mount Gould Hospital (-)</c:v>
                </c:pt>
                <c:pt idx="3">
                  <c:v>Tavistock Hospital (-)</c:v>
                </c:pt>
                <c:pt idx="4">
                  <c:v>South Hams Hospital (-)</c:v>
                </c:pt>
                <c:pt idx="5">
                  <c:v>Derriford Hospital (391)</c:v>
                </c:pt>
                <c:pt idx="6">
                  <c:v>Mount Gould Local Care Centre (-)</c:v>
                </c:pt>
                <c:pt idx="7">
                  <c:v>Spire St Anthony's Hospital (-)</c:v>
                </c:pt>
                <c:pt idx="8">
                  <c:v>Estover HC Infusion Suite (-)</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(416)</c:v>
                </c:pt>
                <c:pt idx="1">
                  <c:v>The Wellington Hospital (-)</c:v>
                </c:pt>
                <c:pt idx="2">
                  <c:v>Mount Gould Hospital (-)</c:v>
                </c:pt>
                <c:pt idx="3">
                  <c:v>Tavistock Hospital (-)</c:v>
                </c:pt>
                <c:pt idx="4">
                  <c:v>South Hams Hospital (-)</c:v>
                </c:pt>
                <c:pt idx="5">
                  <c:v>Derriford Hospital (391)</c:v>
                </c:pt>
                <c:pt idx="6">
                  <c:v>Mount Gould Local Care Centre (-)</c:v>
                </c:pt>
                <c:pt idx="7">
                  <c:v>Spire St Anthony's Hospital (-)</c:v>
                </c:pt>
                <c:pt idx="8">
                  <c:v>Estover HC Infusion Suite (-)</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1.6733237845860689</c:v>
                </c:pt>
                <c:pt idx="1">
                  <c:v>0</c:v>
                </c:pt>
                <c:pt idx="2">
                  <c:v>0</c:v>
                </c:pt>
                <c:pt idx="3">
                  <c:v>0</c:v>
                </c:pt>
                <c:pt idx="4">
                  <c:v>0</c:v>
                </c:pt>
                <c:pt idx="5">
                  <c:v>1.7254691188242113</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(416)</c:v>
                </c:pt>
                <c:pt idx="1">
                  <c:v>The Wellington Hospital (-)</c:v>
                </c:pt>
                <c:pt idx="2">
                  <c:v>Mount Gould Hospital (-)</c:v>
                </c:pt>
                <c:pt idx="3">
                  <c:v>Tavistock Hospital (-)</c:v>
                </c:pt>
                <c:pt idx="4">
                  <c:v>South Hams Hospital (-)</c:v>
                </c:pt>
                <c:pt idx="5">
                  <c:v>Derriford Hospital (391)</c:v>
                </c:pt>
                <c:pt idx="6">
                  <c:v>Mount Gould Local Care Centre (-)</c:v>
                </c:pt>
                <c:pt idx="7">
                  <c:v>Spire St Anthony's Hospital (-)</c:v>
                </c:pt>
                <c:pt idx="8">
                  <c:v>Estover HC Infusion Suite (-)</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(416)</c:v>
                </c:pt>
                <c:pt idx="1">
                  <c:v>The Wellington Hospital (-)</c:v>
                </c:pt>
                <c:pt idx="2">
                  <c:v>Mount Gould Hospital (-)</c:v>
                </c:pt>
                <c:pt idx="3">
                  <c:v>Tavistock Hospital (-)</c:v>
                </c:pt>
                <c:pt idx="4">
                  <c:v>South Hams Hospital (-)</c:v>
                </c:pt>
                <c:pt idx="5">
                  <c:v>Derriford Hospital (391)</c:v>
                </c:pt>
                <c:pt idx="6">
                  <c:v>Mount Gould Local Care Centre (-)</c:v>
                </c:pt>
                <c:pt idx="7">
                  <c:v>Spire St Anthony's Hospital (-)</c:v>
                </c:pt>
                <c:pt idx="8">
                  <c:v>Estover HC Infusion Suite (-)</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(416)</c:v>
                </c:pt>
                <c:pt idx="1">
                  <c:v>The Wellington Hospital (-)</c:v>
                </c:pt>
                <c:pt idx="2">
                  <c:v>Mount Gould Hospital (-)</c:v>
                </c:pt>
                <c:pt idx="3">
                  <c:v>Tavistock Hospital (-)</c:v>
                </c:pt>
                <c:pt idx="4">
                  <c:v>South Hams Hospital (-)</c:v>
                </c:pt>
                <c:pt idx="5">
                  <c:v>Derriford Hospital (391)</c:v>
                </c:pt>
                <c:pt idx="6">
                  <c:v>Mount Gould Local Care Centre (-)</c:v>
                </c:pt>
                <c:pt idx="7">
                  <c:v>Spire St Anthony's Hospital (-)</c:v>
                </c:pt>
                <c:pt idx="8">
                  <c:v>Estover HC Infusion Suite (-)</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(416)</c:v>
                </c:pt>
                <c:pt idx="1">
                  <c:v>The Wellington Hospital (-)</c:v>
                </c:pt>
                <c:pt idx="2">
                  <c:v>Mount Gould Hospital (-)</c:v>
                </c:pt>
                <c:pt idx="3">
                  <c:v>Tavistock Hospital (-)</c:v>
                </c:pt>
                <c:pt idx="4">
                  <c:v>South Hams Hospital (-)</c:v>
                </c:pt>
                <c:pt idx="5">
                  <c:v>Derriford Hospital (391)</c:v>
                </c:pt>
                <c:pt idx="6">
                  <c:v>Mount Gould Local Care Centre (-)</c:v>
                </c:pt>
                <c:pt idx="7">
                  <c:v>Spire St Anthony's Hospital (-)</c:v>
                </c:pt>
                <c:pt idx="8">
                  <c:v>Estover HC Infusion Suite (-)</c:v>
                </c:pt>
              </c:strCache>
            </c:strRef>
          </c:cat>
          <c:val>
            <c:numRef>
              <c:f>Sheet1!$G$2:$G$10</c:f>
              <c:numCache>
                <c:formatCode>0.0;;</c:formatCode>
                <c:ptCount val="9"/>
                <c:pt idx="0">
                  <c:v>6.326835437470538</c:v>
                </c:pt>
                <c:pt idx="1">
                  <c:v>0</c:v>
                </c:pt>
                <c:pt idx="2">
                  <c:v>0</c:v>
                </c:pt>
                <c:pt idx="3">
                  <c:v>0</c:v>
                </c:pt>
                <c:pt idx="4">
                  <c:v>0</c:v>
                </c:pt>
                <c:pt idx="5">
                  <c:v>6.246021810227977</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(416)</c:v>
                </c:pt>
                <c:pt idx="1">
                  <c:v>The Wellington Hospital (-)</c:v>
                </c:pt>
                <c:pt idx="2">
                  <c:v>Mount Gould Hospital (-)</c:v>
                </c:pt>
                <c:pt idx="3">
                  <c:v>Tavistock Hospital (-)</c:v>
                </c:pt>
                <c:pt idx="4">
                  <c:v>South Hams Hospital (-)</c:v>
                </c:pt>
                <c:pt idx="5">
                  <c:v>Derriford Hospital (391)</c:v>
                </c:pt>
                <c:pt idx="6">
                  <c:v>Mount Gould Local Care Centre (-)</c:v>
                </c:pt>
                <c:pt idx="7">
                  <c:v>Spire St Anthony's Hospital (-)</c:v>
                </c:pt>
                <c:pt idx="8">
                  <c:v>Estover HC Infusion Suite (-)</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(416)</c:v>
                </c:pt>
                <c:pt idx="1">
                  <c:v>The Wellington Hospital (-)</c:v>
                </c:pt>
                <c:pt idx="2">
                  <c:v>Mount Gould Hospital (-)</c:v>
                </c:pt>
                <c:pt idx="3">
                  <c:v>Tavistock Hospital (-)</c:v>
                </c:pt>
                <c:pt idx="4">
                  <c:v>South Hams Hospital (-)</c:v>
                </c:pt>
                <c:pt idx="5">
                  <c:v>Derriford Hospital (391)</c:v>
                </c:pt>
                <c:pt idx="6">
                  <c:v>Mount Gould Local Care Centre (-)</c:v>
                </c:pt>
                <c:pt idx="7">
                  <c:v>Spire St Anthony's Hospital (-)</c:v>
                </c:pt>
                <c:pt idx="8">
                  <c:v>Estover HC Infusion Suite (-)</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(416)</c:v>
                </c:pt>
                <c:pt idx="1">
                  <c:v>The Wellington Hospital (-)</c:v>
                </c:pt>
                <c:pt idx="2">
                  <c:v>Mount Gould Hospital (-)</c:v>
                </c:pt>
                <c:pt idx="3">
                  <c:v>Tavistock Hospital (-)</c:v>
                </c:pt>
                <c:pt idx="4">
                  <c:v>South Hams Hospital (-)</c:v>
                </c:pt>
                <c:pt idx="5">
                  <c:v>Derriford Hospital (391)</c:v>
                </c:pt>
                <c:pt idx="6">
                  <c:v>Mount Gould Local Care Centre (-)</c:v>
                </c:pt>
                <c:pt idx="7">
                  <c:v>Spire St Anthony's Hospital (-)</c:v>
                </c:pt>
                <c:pt idx="8">
                  <c:v>Estover HC Infusion Suite (-)</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3.673164562529462</c:v>
                </c:pt>
                <c:pt idx="1">
                  <c:v>0</c:v>
                </c:pt>
                <c:pt idx="2">
                  <c:v>0</c:v>
                </c:pt>
                <c:pt idx="3">
                  <c:v>0</c:v>
                </c:pt>
                <c:pt idx="4">
                  <c:v>0</c:v>
                </c:pt>
                <c:pt idx="5">
                  <c:v>3.753978189772023</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(416)</c:v>
                </c:pt>
                <c:pt idx="1">
                  <c:v>The Wellington Hospital (-)</c:v>
                </c:pt>
                <c:pt idx="2">
                  <c:v>Mount Gould Hospital (-)</c:v>
                </c:pt>
                <c:pt idx="3">
                  <c:v>Tavistock Hospital (-)</c:v>
                </c:pt>
                <c:pt idx="4">
                  <c:v>South Hams Hospital (-)</c:v>
                </c:pt>
                <c:pt idx="5">
                  <c:v>Derriford Hospital (391)</c:v>
                </c:pt>
                <c:pt idx="6">
                  <c:v>Mount Gould Local Care Centre (-)</c:v>
                </c:pt>
                <c:pt idx="7">
                  <c:v>Spire St Anthony's Hospital (-)</c:v>
                </c:pt>
                <c:pt idx="8">
                  <c:v>Estover HC Infusion Suite (-)</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(416)</c:v>
                </c:pt>
                <c:pt idx="1">
                  <c:v>The Wellington Hospital (-)</c:v>
                </c:pt>
                <c:pt idx="2">
                  <c:v>Mount Gould Hospital (-)</c:v>
                </c:pt>
                <c:pt idx="3">
                  <c:v>Tavistock Hospital (-)</c:v>
                </c:pt>
                <c:pt idx="4">
                  <c:v>South Hams Hospital (-)</c:v>
                </c:pt>
                <c:pt idx="5">
                  <c:v>Derriford Hospital (391)</c:v>
                </c:pt>
                <c:pt idx="6">
                  <c:v>Mount Gould Local Care Centre (-)</c:v>
                </c:pt>
                <c:pt idx="7">
                  <c:v>Spire St Anthony's Hospital (-)</c:v>
                </c:pt>
                <c:pt idx="8">
                  <c:v>Estover HC Infusion Suite (-)</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(416)</c:v>
                </c:pt>
                <c:pt idx="1">
                  <c:v>The Wellington Hospital (-)</c:v>
                </c:pt>
                <c:pt idx="2">
                  <c:v>Mount Gould Hospital (-)</c:v>
                </c:pt>
                <c:pt idx="3">
                  <c:v>Tavistock Hospital (-)</c:v>
                </c:pt>
                <c:pt idx="4">
                  <c:v>South Hams Hospital (-)</c:v>
                </c:pt>
                <c:pt idx="5">
                  <c:v>Derriford Hospital (391)</c:v>
                </c:pt>
                <c:pt idx="6">
                  <c:v>Mount Gould Local Care Centre (-)</c:v>
                </c:pt>
                <c:pt idx="7">
                  <c:v>Spire St Anthony's Hospital (-)</c:v>
                </c:pt>
                <c:pt idx="8">
                  <c:v>Estover HC Infusion Suite (-)</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(416)</c:v>
                </c:pt>
                <c:pt idx="1">
                  <c:v>The Wellington Hospital (-)</c:v>
                </c:pt>
                <c:pt idx="2">
                  <c:v>Mount Gould Hospital (-)</c:v>
                </c:pt>
                <c:pt idx="3">
                  <c:v>Tavistock Hospital (-)</c:v>
                </c:pt>
                <c:pt idx="4">
                  <c:v>South Hams Hospital (-)</c:v>
                </c:pt>
                <c:pt idx="5">
                  <c:v>Derriford Hospital (391)</c:v>
                </c:pt>
                <c:pt idx="6">
                  <c:v>Mount Gould Local Care Centre (-)</c:v>
                </c:pt>
                <c:pt idx="7">
                  <c:v>Spire St Anthony's Hospital (-)</c:v>
                </c:pt>
                <c:pt idx="8">
                  <c:v>Estover HC Infusion Suite (-)</c:v>
                </c:pt>
              </c:strCache>
            </c:strRef>
          </c:cat>
          <c:val>
            <c:numRef>
              <c:f>Sheet1!$G$2:$G$10</c:f>
              <c:numCache>
                <c:formatCode>0.0;;</c:formatCode>
                <c:ptCount val="9"/>
                <c:pt idx="0">
                  <c:v>8.4106772206446507</c:v>
                </c:pt>
                <c:pt idx="1">
                  <c:v>0</c:v>
                </c:pt>
                <c:pt idx="2">
                  <c:v>0</c:v>
                </c:pt>
                <c:pt idx="3">
                  <c:v>0</c:v>
                </c:pt>
                <c:pt idx="4">
                  <c:v>0</c:v>
                </c:pt>
                <c:pt idx="5">
                  <c:v>8.3625314411991702</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(416)</c:v>
                </c:pt>
                <c:pt idx="1">
                  <c:v>The Wellington Hospital (-)</c:v>
                </c:pt>
                <c:pt idx="2">
                  <c:v>Mount Gould Hospital (-)</c:v>
                </c:pt>
                <c:pt idx="3">
                  <c:v>Tavistock Hospital (-)</c:v>
                </c:pt>
                <c:pt idx="4">
                  <c:v>South Hams Hospital (-)</c:v>
                </c:pt>
                <c:pt idx="5">
                  <c:v>Derriford Hospital (391)</c:v>
                </c:pt>
                <c:pt idx="6">
                  <c:v>Mount Gould Local Care Centre (-)</c:v>
                </c:pt>
                <c:pt idx="7">
                  <c:v>Spire St Anthony's Hospital (-)</c:v>
                </c:pt>
                <c:pt idx="8">
                  <c:v>Estover HC Infusion Suite (-)</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(416)</c:v>
                </c:pt>
                <c:pt idx="1">
                  <c:v>The Wellington Hospital (-)</c:v>
                </c:pt>
                <c:pt idx="2">
                  <c:v>Mount Gould Hospital (-)</c:v>
                </c:pt>
                <c:pt idx="3">
                  <c:v>Tavistock Hospital (-)</c:v>
                </c:pt>
                <c:pt idx="4">
                  <c:v>South Hams Hospital (-)</c:v>
                </c:pt>
                <c:pt idx="5">
                  <c:v>Derriford Hospital (391)</c:v>
                </c:pt>
                <c:pt idx="6">
                  <c:v>Mount Gould Local Care Centre (-)</c:v>
                </c:pt>
                <c:pt idx="7">
                  <c:v>Spire St Anthony's Hospital (-)</c:v>
                </c:pt>
                <c:pt idx="8">
                  <c:v>Estover HC Infusion Suite (-)</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(416)</c:v>
                </c:pt>
                <c:pt idx="1">
                  <c:v>The Wellington Hospital (-)</c:v>
                </c:pt>
                <c:pt idx="2">
                  <c:v>Mount Gould Hospital (-)</c:v>
                </c:pt>
                <c:pt idx="3">
                  <c:v>Tavistock Hospital (-)</c:v>
                </c:pt>
                <c:pt idx="4">
                  <c:v>South Hams Hospital (-)</c:v>
                </c:pt>
                <c:pt idx="5">
                  <c:v>Derriford Hospital (391)</c:v>
                </c:pt>
                <c:pt idx="6">
                  <c:v>Mount Gould Local Care Centre (-)</c:v>
                </c:pt>
                <c:pt idx="7">
                  <c:v>Spire St Anthony's Hospital (-)</c:v>
                </c:pt>
                <c:pt idx="8">
                  <c:v>Estover HC Infusion Suite (-)</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1.5893227793553493</c:v>
                </c:pt>
                <c:pt idx="1">
                  <c:v>0</c:v>
                </c:pt>
                <c:pt idx="2">
                  <c:v>0</c:v>
                </c:pt>
                <c:pt idx="3">
                  <c:v>0</c:v>
                </c:pt>
                <c:pt idx="4">
                  <c:v>0</c:v>
                </c:pt>
                <c:pt idx="5">
                  <c:v>1.6374685588008298</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(416)</c:v>
                </c:pt>
                <c:pt idx="1">
                  <c:v>The Wellington Hospital (-)</c:v>
                </c:pt>
                <c:pt idx="2">
                  <c:v>Mount Gould Hospital (-)</c:v>
                </c:pt>
                <c:pt idx="3">
                  <c:v>Tavistock Hospital (-)</c:v>
                </c:pt>
                <c:pt idx="4">
                  <c:v>South Hams Hospital (-)</c:v>
                </c:pt>
                <c:pt idx="5">
                  <c:v>Derriford Hospital (391)</c:v>
                </c:pt>
                <c:pt idx="6">
                  <c:v>Mount Gould Local Care Centre (-)</c:v>
                </c:pt>
                <c:pt idx="7">
                  <c:v>Spire St Anthony's Hospital (-)</c:v>
                </c:pt>
                <c:pt idx="8">
                  <c:v>Estover HC Infusion Suite (-)</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(416)</c:v>
                </c:pt>
                <c:pt idx="1">
                  <c:v>The Wellington Hospital (-)</c:v>
                </c:pt>
                <c:pt idx="2">
                  <c:v>Mount Gould Hospital (-)</c:v>
                </c:pt>
                <c:pt idx="3">
                  <c:v>Tavistock Hospital (-)</c:v>
                </c:pt>
                <c:pt idx="4">
                  <c:v>South Hams Hospital (-)</c:v>
                </c:pt>
                <c:pt idx="5">
                  <c:v>Derriford Hospital (391)</c:v>
                </c:pt>
                <c:pt idx="6">
                  <c:v>Mount Gould Local Care Centre (-)</c:v>
                </c:pt>
                <c:pt idx="7">
                  <c:v>Spire St Anthony's Hospital (-)</c:v>
                </c:pt>
                <c:pt idx="8">
                  <c:v>Estover HC Infusion Suite (-)</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(416)</c:v>
                </c:pt>
                <c:pt idx="1">
                  <c:v>The Wellington Hospital (-)</c:v>
                </c:pt>
                <c:pt idx="2">
                  <c:v>Mount Gould Hospital (-)</c:v>
                </c:pt>
                <c:pt idx="3">
                  <c:v>Tavistock Hospital (-)</c:v>
                </c:pt>
                <c:pt idx="4">
                  <c:v>South Hams Hospital (-)</c:v>
                </c:pt>
                <c:pt idx="5">
                  <c:v>Derriford Hospital (391)</c:v>
                </c:pt>
                <c:pt idx="6">
                  <c:v>Mount Gould Local Care Centre (-)</c:v>
                </c:pt>
                <c:pt idx="7">
                  <c:v>Spire St Anthony's Hospital (-)</c:v>
                </c:pt>
                <c:pt idx="8">
                  <c:v>Estover HC Infusion Suite (-)</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(416)</c:v>
                </c:pt>
                <c:pt idx="1">
                  <c:v>The Wellington Hospital (-)</c:v>
                </c:pt>
                <c:pt idx="2">
                  <c:v>Mount Gould Hospital (-)</c:v>
                </c:pt>
                <c:pt idx="3">
                  <c:v>Tavistock Hospital (-)</c:v>
                </c:pt>
                <c:pt idx="4">
                  <c:v>South Hams Hospital (-)</c:v>
                </c:pt>
                <c:pt idx="5">
                  <c:v>Derriford Hospital (391)</c:v>
                </c:pt>
                <c:pt idx="6">
                  <c:v>Mount Gould Local Care Centre (-)</c:v>
                </c:pt>
                <c:pt idx="7">
                  <c:v>Spire St Anthony's Hospital (-)</c:v>
                </c:pt>
                <c:pt idx="8">
                  <c:v>Estover HC Infusion Suite (-)</c:v>
                </c:pt>
              </c:strCache>
            </c:strRef>
          </c:cat>
          <c:val>
            <c:numRef>
              <c:f>Sheet1!$G$2:$G$10</c:f>
              <c:numCache>
                <c:formatCode>0.0;;</c:formatCode>
                <c:ptCount val="9"/>
                <c:pt idx="0">
                  <c:v>8.9728305489480569</c:v>
                </c:pt>
                <c:pt idx="1">
                  <c:v>0</c:v>
                </c:pt>
                <c:pt idx="2">
                  <c:v>0</c:v>
                </c:pt>
                <c:pt idx="3">
                  <c:v>0</c:v>
                </c:pt>
                <c:pt idx="4">
                  <c:v>0</c:v>
                </c:pt>
                <c:pt idx="5">
                  <c:v>8.92916098593955</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(416)</c:v>
                </c:pt>
                <c:pt idx="1">
                  <c:v>The Wellington Hospital (-)</c:v>
                </c:pt>
                <c:pt idx="2">
                  <c:v>Mount Gould Hospital (-)</c:v>
                </c:pt>
                <c:pt idx="3">
                  <c:v>Tavistock Hospital (-)</c:v>
                </c:pt>
                <c:pt idx="4">
                  <c:v>South Hams Hospital (-)</c:v>
                </c:pt>
                <c:pt idx="5">
                  <c:v>Derriford Hospital (391)</c:v>
                </c:pt>
                <c:pt idx="6">
                  <c:v>Mount Gould Local Care Centre (-)</c:v>
                </c:pt>
                <c:pt idx="7">
                  <c:v>Spire St Anthony's Hospital (-)</c:v>
                </c:pt>
                <c:pt idx="8">
                  <c:v>Estover HC Infusion Suite (-)</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(416)</c:v>
                </c:pt>
                <c:pt idx="1">
                  <c:v>The Wellington Hospital (-)</c:v>
                </c:pt>
                <c:pt idx="2">
                  <c:v>Mount Gould Hospital (-)</c:v>
                </c:pt>
                <c:pt idx="3">
                  <c:v>Tavistock Hospital (-)</c:v>
                </c:pt>
                <c:pt idx="4">
                  <c:v>South Hams Hospital (-)</c:v>
                </c:pt>
                <c:pt idx="5">
                  <c:v>Derriford Hospital (391)</c:v>
                </c:pt>
                <c:pt idx="6">
                  <c:v>Mount Gould Local Care Centre (-)</c:v>
                </c:pt>
                <c:pt idx="7">
                  <c:v>Spire St Anthony's Hospital (-)</c:v>
                </c:pt>
                <c:pt idx="8">
                  <c:v>Estover HC Infusion Suite (-)</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(416)</c:v>
                </c:pt>
                <c:pt idx="1">
                  <c:v>The Wellington Hospital (-)</c:v>
                </c:pt>
                <c:pt idx="2">
                  <c:v>Mount Gould Hospital (-)</c:v>
                </c:pt>
                <c:pt idx="3">
                  <c:v>Tavistock Hospital (-)</c:v>
                </c:pt>
                <c:pt idx="4">
                  <c:v>South Hams Hospital (-)</c:v>
                </c:pt>
                <c:pt idx="5">
                  <c:v>Derriford Hospital (391)</c:v>
                </c:pt>
                <c:pt idx="6">
                  <c:v>Mount Gould Local Care Centre (-)</c:v>
                </c:pt>
                <c:pt idx="7">
                  <c:v>Spire St Anthony's Hospital (-)</c:v>
                </c:pt>
                <c:pt idx="8">
                  <c:v>Estover HC Infusion Suite (-)</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1.0271694510519431</c:v>
                </c:pt>
                <c:pt idx="1">
                  <c:v>0</c:v>
                </c:pt>
                <c:pt idx="2">
                  <c:v>0</c:v>
                </c:pt>
                <c:pt idx="3">
                  <c:v>0</c:v>
                </c:pt>
                <c:pt idx="4">
                  <c:v>0</c:v>
                </c:pt>
                <c:pt idx="5">
                  <c:v>1.07083901406045</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(416)</c:v>
                </c:pt>
                <c:pt idx="1">
                  <c:v>The Wellington Hospital (-)</c:v>
                </c:pt>
                <c:pt idx="2">
                  <c:v>Mount Gould Hospital (-)</c:v>
                </c:pt>
                <c:pt idx="3">
                  <c:v>Tavistock Hospital (-)</c:v>
                </c:pt>
                <c:pt idx="4">
                  <c:v>South Hams Hospital (-)</c:v>
                </c:pt>
                <c:pt idx="5">
                  <c:v>Derriford Hospital (391)</c:v>
                </c:pt>
                <c:pt idx="6">
                  <c:v>Mount Gould Local Care Centre (-)</c:v>
                </c:pt>
                <c:pt idx="7">
                  <c:v>Spire St Anthony's Hospital (-)</c:v>
                </c:pt>
                <c:pt idx="8">
                  <c:v>Estover HC Infusion Suite (-)</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(416)</c:v>
                </c:pt>
                <c:pt idx="1">
                  <c:v>The Wellington Hospital (-)</c:v>
                </c:pt>
                <c:pt idx="2">
                  <c:v>Mount Gould Hospital (-)</c:v>
                </c:pt>
                <c:pt idx="3">
                  <c:v>Tavistock Hospital (-)</c:v>
                </c:pt>
                <c:pt idx="4">
                  <c:v>South Hams Hospital (-)</c:v>
                </c:pt>
                <c:pt idx="5">
                  <c:v>Derriford Hospital (391)</c:v>
                </c:pt>
                <c:pt idx="6">
                  <c:v>Mount Gould Local Care Centre (-)</c:v>
                </c:pt>
                <c:pt idx="7">
                  <c:v>Spire St Anthony's Hospital (-)</c:v>
                </c:pt>
                <c:pt idx="8">
                  <c:v>Estover HC Infusion Suite (-)</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(416)</c:v>
                </c:pt>
                <c:pt idx="1">
                  <c:v>The Wellington Hospital (-)</c:v>
                </c:pt>
                <c:pt idx="2">
                  <c:v>Mount Gould Hospital (-)</c:v>
                </c:pt>
                <c:pt idx="3">
                  <c:v>Tavistock Hospital (-)</c:v>
                </c:pt>
                <c:pt idx="4">
                  <c:v>South Hams Hospital (-)</c:v>
                </c:pt>
                <c:pt idx="5">
                  <c:v>Derriford Hospital (391)</c:v>
                </c:pt>
                <c:pt idx="6">
                  <c:v>Mount Gould Local Care Centre (-)</c:v>
                </c:pt>
                <c:pt idx="7">
                  <c:v>Spire St Anthony's Hospital (-)</c:v>
                </c:pt>
                <c:pt idx="8">
                  <c:v>Estover HC Infusion Suite (-)</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(416)</c:v>
                </c:pt>
                <c:pt idx="1">
                  <c:v>The Wellington Hospital (-)</c:v>
                </c:pt>
                <c:pt idx="2">
                  <c:v>Mount Gould Hospital (-)</c:v>
                </c:pt>
                <c:pt idx="3">
                  <c:v>Tavistock Hospital (-)</c:v>
                </c:pt>
                <c:pt idx="4">
                  <c:v>South Hams Hospital (-)</c:v>
                </c:pt>
                <c:pt idx="5">
                  <c:v>Derriford Hospital (391)</c:v>
                </c:pt>
                <c:pt idx="6">
                  <c:v>Mount Gould Local Care Centre (-)</c:v>
                </c:pt>
                <c:pt idx="7">
                  <c:v>Spire St Anthony's Hospital (-)</c:v>
                </c:pt>
                <c:pt idx="8">
                  <c:v>Estover HC Infusion Suite (-)</c:v>
                </c:pt>
              </c:strCache>
            </c:strRef>
          </c:cat>
          <c:val>
            <c:numRef>
              <c:f>Sheet1!$G$2:$G$10</c:f>
              <c:numCache>
                <c:formatCode>0.0;;</c:formatCode>
                <c:ptCount val="9"/>
                <c:pt idx="0">
                  <c:v>3.5357383406063181</c:v>
                </c:pt>
                <c:pt idx="1">
                  <c:v>0</c:v>
                </c:pt>
                <c:pt idx="2">
                  <c:v>0</c:v>
                </c:pt>
                <c:pt idx="3">
                  <c:v>0</c:v>
                </c:pt>
                <c:pt idx="4">
                  <c:v>0</c:v>
                </c:pt>
                <c:pt idx="5">
                  <c:v>3.5173261797199258</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(416)</c:v>
                </c:pt>
                <c:pt idx="1">
                  <c:v>The Wellington Hospital (-)</c:v>
                </c:pt>
                <c:pt idx="2">
                  <c:v>Mount Gould Hospital (-)</c:v>
                </c:pt>
                <c:pt idx="3">
                  <c:v>Tavistock Hospital (-)</c:v>
                </c:pt>
                <c:pt idx="4">
                  <c:v>South Hams Hospital (-)</c:v>
                </c:pt>
                <c:pt idx="5">
                  <c:v>Derriford Hospital (391)</c:v>
                </c:pt>
                <c:pt idx="6">
                  <c:v>Mount Gould Local Care Centre (-)</c:v>
                </c:pt>
                <c:pt idx="7">
                  <c:v>Spire St Anthony's Hospital (-)</c:v>
                </c:pt>
                <c:pt idx="8">
                  <c:v>Estover HC Infusion Suite (-)</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(416)</c:v>
                </c:pt>
                <c:pt idx="1">
                  <c:v>The Wellington Hospital (-)</c:v>
                </c:pt>
                <c:pt idx="2">
                  <c:v>Mount Gould Hospital (-)</c:v>
                </c:pt>
                <c:pt idx="3">
                  <c:v>Tavistock Hospital (-)</c:v>
                </c:pt>
                <c:pt idx="4">
                  <c:v>South Hams Hospital (-)</c:v>
                </c:pt>
                <c:pt idx="5">
                  <c:v>Derriford Hospital (391)</c:v>
                </c:pt>
                <c:pt idx="6">
                  <c:v>Mount Gould Local Care Centre (-)</c:v>
                </c:pt>
                <c:pt idx="7">
                  <c:v>Spire St Anthony's Hospital (-)</c:v>
                </c:pt>
                <c:pt idx="8">
                  <c:v>Estover HC Infusion Suite (-)</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(416)</c:v>
                </c:pt>
                <c:pt idx="1">
                  <c:v>The Wellington Hospital (-)</c:v>
                </c:pt>
                <c:pt idx="2">
                  <c:v>Mount Gould Hospital (-)</c:v>
                </c:pt>
                <c:pt idx="3">
                  <c:v>Tavistock Hospital (-)</c:v>
                </c:pt>
                <c:pt idx="4">
                  <c:v>South Hams Hospital (-)</c:v>
                </c:pt>
                <c:pt idx="5">
                  <c:v>Derriford Hospital (391)</c:v>
                </c:pt>
                <c:pt idx="6">
                  <c:v>Mount Gould Local Care Centre (-)</c:v>
                </c:pt>
                <c:pt idx="7">
                  <c:v>Spire St Anthony's Hospital (-)</c:v>
                </c:pt>
                <c:pt idx="8">
                  <c:v>Estover HC Infusion Suite (-)</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6.4642616593936815</c:v>
                </c:pt>
                <c:pt idx="1">
                  <c:v>0</c:v>
                </c:pt>
                <c:pt idx="2">
                  <c:v>0</c:v>
                </c:pt>
                <c:pt idx="3">
                  <c:v>0</c:v>
                </c:pt>
                <c:pt idx="4">
                  <c:v>0</c:v>
                </c:pt>
                <c:pt idx="5">
                  <c:v>6.4826738202800742</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(416)</c:v>
                </c:pt>
                <c:pt idx="1">
                  <c:v>The Wellington Hospital (-)</c:v>
                </c:pt>
                <c:pt idx="2">
                  <c:v>Mount Gould Hospital (-)</c:v>
                </c:pt>
                <c:pt idx="3">
                  <c:v>Tavistock Hospital (-)</c:v>
                </c:pt>
                <c:pt idx="4">
                  <c:v>South Hams Hospital (-)</c:v>
                </c:pt>
                <c:pt idx="5">
                  <c:v>Derriford Hospital (391)</c:v>
                </c:pt>
                <c:pt idx="6">
                  <c:v>Mount Gould Local Care Centre (-)</c:v>
                </c:pt>
                <c:pt idx="7">
                  <c:v>Spire St Anthony's Hospital (-)</c:v>
                </c:pt>
                <c:pt idx="8">
                  <c:v>Estover HC Infusion Suite (-)</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(416)</c:v>
                </c:pt>
                <c:pt idx="1">
                  <c:v>The Wellington Hospital (-)</c:v>
                </c:pt>
                <c:pt idx="2">
                  <c:v>Mount Gould Hospital (-)</c:v>
                </c:pt>
                <c:pt idx="3">
                  <c:v>Tavistock Hospital (-)</c:v>
                </c:pt>
                <c:pt idx="4">
                  <c:v>South Hams Hospital (-)</c:v>
                </c:pt>
                <c:pt idx="5">
                  <c:v>Derriford Hospital (391)</c:v>
                </c:pt>
                <c:pt idx="6">
                  <c:v>Mount Gould Local Care Centre (-)</c:v>
                </c:pt>
                <c:pt idx="7">
                  <c:v>Spire St Anthony's Hospital (-)</c:v>
                </c:pt>
                <c:pt idx="8">
                  <c:v>Estover HC Infusion Suite (-)</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(416)</c:v>
                </c:pt>
                <c:pt idx="1">
                  <c:v>The Wellington Hospital (-)</c:v>
                </c:pt>
                <c:pt idx="2">
                  <c:v>Mount Gould Hospital (-)</c:v>
                </c:pt>
                <c:pt idx="3">
                  <c:v>Tavistock Hospital (-)</c:v>
                </c:pt>
                <c:pt idx="4">
                  <c:v>South Hams Hospital (-)</c:v>
                </c:pt>
                <c:pt idx="5">
                  <c:v>Derriford Hospital (391)</c:v>
                </c:pt>
                <c:pt idx="6">
                  <c:v>Mount Gould Local Care Centre (-)</c:v>
                </c:pt>
                <c:pt idx="7">
                  <c:v>Spire St Anthony's Hospital (-)</c:v>
                </c:pt>
                <c:pt idx="8">
                  <c:v>Estover HC Infusion Suite (-)</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(416)</c:v>
                </c:pt>
                <c:pt idx="1">
                  <c:v>The Wellington Hospital (-)</c:v>
                </c:pt>
                <c:pt idx="2">
                  <c:v>Mount Gould Hospital (-)</c:v>
                </c:pt>
                <c:pt idx="3">
                  <c:v>Tavistock Hospital (-)</c:v>
                </c:pt>
                <c:pt idx="4">
                  <c:v>South Hams Hospital (-)</c:v>
                </c:pt>
                <c:pt idx="5">
                  <c:v>Derriford Hospital (391)</c:v>
                </c:pt>
                <c:pt idx="6">
                  <c:v>Mount Gould Local Care Centre (-)</c:v>
                </c:pt>
                <c:pt idx="7">
                  <c:v>Spire St Anthony's Hospital (-)</c:v>
                </c:pt>
                <c:pt idx="8">
                  <c:v>Estover HC Infusion Suite (-)</c:v>
                </c:pt>
              </c:strCache>
            </c:strRef>
          </c:cat>
          <c:val>
            <c:numRef>
              <c:f>Sheet1!$G$2:$G$10</c:f>
              <c:numCache>
                <c:formatCode>0.0;;</c:formatCode>
                <c:ptCount val="9"/>
                <c:pt idx="0">
                  <c:v>8.7970773336076533</c:v>
                </c:pt>
                <c:pt idx="1">
                  <c:v>0</c:v>
                </c:pt>
                <c:pt idx="2">
                  <c:v>0</c:v>
                </c:pt>
                <c:pt idx="3">
                  <c:v>0</c:v>
                </c:pt>
                <c:pt idx="4">
                  <c:v>0</c:v>
                </c:pt>
                <c:pt idx="5">
                  <c:v>8.7514858199312453</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(416)</c:v>
                </c:pt>
                <c:pt idx="1">
                  <c:v>The Wellington Hospital (-)</c:v>
                </c:pt>
                <c:pt idx="2">
                  <c:v>Mount Gould Hospital (-)</c:v>
                </c:pt>
                <c:pt idx="3">
                  <c:v>Tavistock Hospital (-)</c:v>
                </c:pt>
                <c:pt idx="4">
                  <c:v>South Hams Hospital (-)</c:v>
                </c:pt>
                <c:pt idx="5">
                  <c:v>Derriford Hospital (391)</c:v>
                </c:pt>
                <c:pt idx="6">
                  <c:v>Mount Gould Local Care Centre (-)</c:v>
                </c:pt>
                <c:pt idx="7">
                  <c:v>Spire St Anthony's Hospital (-)</c:v>
                </c:pt>
                <c:pt idx="8">
                  <c:v>Estover HC Infusion Suite (-)</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(416)</c:v>
                </c:pt>
                <c:pt idx="1">
                  <c:v>The Wellington Hospital (-)</c:v>
                </c:pt>
                <c:pt idx="2">
                  <c:v>Mount Gould Hospital (-)</c:v>
                </c:pt>
                <c:pt idx="3">
                  <c:v>Tavistock Hospital (-)</c:v>
                </c:pt>
                <c:pt idx="4">
                  <c:v>South Hams Hospital (-)</c:v>
                </c:pt>
                <c:pt idx="5">
                  <c:v>Derriford Hospital (391)</c:v>
                </c:pt>
                <c:pt idx="6">
                  <c:v>Mount Gould Local Care Centre (-)</c:v>
                </c:pt>
                <c:pt idx="7">
                  <c:v>Spire St Anthony's Hospital (-)</c:v>
                </c:pt>
                <c:pt idx="8">
                  <c:v>Estover HC Infusion Suite (-)</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(416)</c:v>
                </c:pt>
                <c:pt idx="1">
                  <c:v>The Wellington Hospital (-)</c:v>
                </c:pt>
                <c:pt idx="2">
                  <c:v>Mount Gould Hospital (-)</c:v>
                </c:pt>
                <c:pt idx="3">
                  <c:v>Tavistock Hospital (-)</c:v>
                </c:pt>
                <c:pt idx="4">
                  <c:v>South Hams Hospital (-)</c:v>
                </c:pt>
                <c:pt idx="5">
                  <c:v>Derriford Hospital (391)</c:v>
                </c:pt>
                <c:pt idx="6">
                  <c:v>Mount Gould Local Care Centre (-)</c:v>
                </c:pt>
                <c:pt idx="7">
                  <c:v>Spire St Anthony's Hospital (-)</c:v>
                </c:pt>
                <c:pt idx="8">
                  <c:v>Estover HC Infusion Suite (-)</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1.2029226663923467</c:v>
                </c:pt>
                <c:pt idx="1">
                  <c:v>0</c:v>
                </c:pt>
                <c:pt idx="2">
                  <c:v>0</c:v>
                </c:pt>
                <c:pt idx="3">
                  <c:v>0</c:v>
                </c:pt>
                <c:pt idx="4">
                  <c:v>0</c:v>
                </c:pt>
                <c:pt idx="5">
                  <c:v>1.2485141800687547</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(309)</c:v>
                </c:pt>
                <c:pt idx="1">
                  <c:v>The Wellington Hospital (-)</c:v>
                </c:pt>
                <c:pt idx="2">
                  <c:v>Mount Gould Hospital (-)</c:v>
                </c:pt>
                <c:pt idx="3">
                  <c:v>Tavistock Hospital (-)</c:v>
                </c:pt>
                <c:pt idx="4">
                  <c:v>South Hams Hospital (-)</c:v>
                </c:pt>
                <c:pt idx="5">
                  <c:v>Derriford Hospital (285)</c:v>
                </c:pt>
                <c:pt idx="6">
                  <c:v>Mount Gould Local Care Centre (-)</c:v>
                </c:pt>
                <c:pt idx="7">
                  <c:v>Spire St Anthony's Hospital (-)</c:v>
                </c:pt>
                <c:pt idx="8">
                  <c:v>Estover HC Infusion Suite (-)</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(309)</c:v>
                </c:pt>
                <c:pt idx="1">
                  <c:v>The Wellington Hospital (-)</c:v>
                </c:pt>
                <c:pt idx="2">
                  <c:v>Mount Gould Hospital (-)</c:v>
                </c:pt>
                <c:pt idx="3">
                  <c:v>Tavistock Hospital (-)</c:v>
                </c:pt>
                <c:pt idx="4">
                  <c:v>South Hams Hospital (-)</c:v>
                </c:pt>
                <c:pt idx="5">
                  <c:v>Derriford Hospital (285)</c:v>
                </c:pt>
                <c:pt idx="6">
                  <c:v>Mount Gould Local Care Centre (-)</c:v>
                </c:pt>
                <c:pt idx="7">
                  <c:v>Spire St Anthony's Hospital (-)</c:v>
                </c:pt>
                <c:pt idx="8">
                  <c:v>Estover HC Infusion Suite (-)</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(309)</c:v>
                </c:pt>
                <c:pt idx="1">
                  <c:v>The Wellington Hospital (-)</c:v>
                </c:pt>
                <c:pt idx="2">
                  <c:v>Mount Gould Hospital (-)</c:v>
                </c:pt>
                <c:pt idx="3">
                  <c:v>Tavistock Hospital (-)</c:v>
                </c:pt>
                <c:pt idx="4">
                  <c:v>South Hams Hospital (-)</c:v>
                </c:pt>
                <c:pt idx="5">
                  <c:v>Derriford Hospital (285)</c:v>
                </c:pt>
                <c:pt idx="6">
                  <c:v>Mount Gould Local Care Centre (-)</c:v>
                </c:pt>
                <c:pt idx="7">
                  <c:v>Spire St Anthony's Hospital (-)</c:v>
                </c:pt>
                <c:pt idx="8">
                  <c:v>Estover HC Infusion Suite (-)</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(309)</c:v>
                </c:pt>
                <c:pt idx="1">
                  <c:v>The Wellington Hospital (-)</c:v>
                </c:pt>
                <c:pt idx="2">
                  <c:v>Mount Gould Hospital (-)</c:v>
                </c:pt>
                <c:pt idx="3">
                  <c:v>Tavistock Hospital (-)</c:v>
                </c:pt>
                <c:pt idx="4">
                  <c:v>South Hams Hospital (-)</c:v>
                </c:pt>
                <c:pt idx="5">
                  <c:v>Derriford Hospital (285)</c:v>
                </c:pt>
                <c:pt idx="6">
                  <c:v>Mount Gould Local Care Centre (-)</c:v>
                </c:pt>
                <c:pt idx="7">
                  <c:v>Spire St Anthony's Hospital (-)</c:v>
                </c:pt>
                <c:pt idx="8">
                  <c:v>Estover HC Infusion Suite (-)</c:v>
                </c:pt>
              </c:strCache>
            </c:strRef>
          </c:cat>
          <c:val>
            <c:numRef>
              <c:f>Sheet1!$G$2:$G$10</c:f>
              <c:numCache>
                <c:formatCode>0.0;;</c:formatCode>
                <c:ptCount val="9"/>
                <c:pt idx="0">
                  <c:v>7.9889217028262554</c:v>
                </c:pt>
                <c:pt idx="1">
                  <c:v>0</c:v>
                </c:pt>
                <c:pt idx="2">
                  <c:v>0</c:v>
                </c:pt>
                <c:pt idx="3">
                  <c:v>0</c:v>
                </c:pt>
                <c:pt idx="4">
                  <c:v>0</c:v>
                </c:pt>
                <c:pt idx="5">
                  <c:v>7.9551933008290057</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(309)</c:v>
                </c:pt>
                <c:pt idx="1">
                  <c:v>The Wellington Hospital (-)</c:v>
                </c:pt>
                <c:pt idx="2">
                  <c:v>Mount Gould Hospital (-)</c:v>
                </c:pt>
                <c:pt idx="3">
                  <c:v>Tavistock Hospital (-)</c:v>
                </c:pt>
                <c:pt idx="4">
                  <c:v>South Hams Hospital (-)</c:v>
                </c:pt>
                <c:pt idx="5">
                  <c:v>Derriford Hospital (285)</c:v>
                </c:pt>
                <c:pt idx="6">
                  <c:v>Mount Gould Local Care Centre (-)</c:v>
                </c:pt>
                <c:pt idx="7">
                  <c:v>Spire St Anthony's Hospital (-)</c:v>
                </c:pt>
                <c:pt idx="8">
                  <c:v>Estover HC Infusion Suite (-)</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(309)</c:v>
                </c:pt>
                <c:pt idx="1">
                  <c:v>The Wellington Hospital (-)</c:v>
                </c:pt>
                <c:pt idx="2">
                  <c:v>Mount Gould Hospital (-)</c:v>
                </c:pt>
                <c:pt idx="3">
                  <c:v>Tavistock Hospital (-)</c:v>
                </c:pt>
                <c:pt idx="4">
                  <c:v>South Hams Hospital (-)</c:v>
                </c:pt>
                <c:pt idx="5">
                  <c:v>Derriford Hospital (285)</c:v>
                </c:pt>
                <c:pt idx="6">
                  <c:v>Mount Gould Local Care Centre (-)</c:v>
                </c:pt>
                <c:pt idx="7">
                  <c:v>Spire St Anthony's Hospital (-)</c:v>
                </c:pt>
                <c:pt idx="8">
                  <c:v>Estover HC Infusion Suite (-)</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(309)</c:v>
                </c:pt>
                <c:pt idx="1">
                  <c:v>The Wellington Hospital (-)</c:v>
                </c:pt>
                <c:pt idx="2">
                  <c:v>Mount Gould Hospital (-)</c:v>
                </c:pt>
                <c:pt idx="3">
                  <c:v>Tavistock Hospital (-)</c:v>
                </c:pt>
                <c:pt idx="4">
                  <c:v>South Hams Hospital (-)</c:v>
                </c:pt>
                <c:pt idx="5">
                  <c:v>Derriford Hospital (285)</c:v>
                </c:pt>
                <c:pt idx="6">
                  <c:v>Mount Gould Local Care Centre (-)</c:v>
                </c:pt>
                <c:pt idx="7">
                  <c:v>Spire St Anthony's Hospital (-)</c:v>
                </c:pt>
                <c:pt idx="8">
                  <c:v>Estover HC Infusion Suite (-)</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2.0110782971737446</c:v>
                </c:pt>
                <c:pt idx="1">
                  <c:v>0</c:v>
                </c:pt>
                <c:pt idx="2">
                  <c:v>0</c:v>
                </c:pt>
                <c:pt idx="3">
                  <c:v>0</c:v>
                </c:pt>
                <c:pt idx="4">
                  <c:v>0</c:v>
                </c:pt>
                <c:pt idx="5">
                  <c:v>2.0448066991709943</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(232)</c:v>
                </c:pt>
                <c:pt idx="1">
                  <c:v>The Wellington Hospital (-)</c:v>
                </c:pt>
                <c:pt idx="2">
                  <c:v>Mount Gould Hospital (-)</c:v>
                </c:pt>
                <c:pt idx="3">
                  <c:v>Tavistock Hospital (-)</c:v>
                </c:pt>
                <c:pt idx="4">
                  <c:v>South Hams Hospital (-)</c:v>
                </c:pt>
                <c:pt idx="5">
                  <c:v>Derriford Hospital (213)</c:v>
                </c:pt>
                <c:pt idx="6">
                  <c:v>Mount Gould Local Care Centre (-)</c:v>
                </c:pt>
                <c:pt idx="7">
                  <c:v>Spire St Anthony's Hospital (-)</c:v>
                </c:pt>
                <c:pt idx="8">
                  <c:v>Estover HC Infusion Suite (-)</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(232)</c:v>
                </c:pt>
                <c:pt idx="1">
                  <c:v>The Wellington Hospital (-)</c:v>
                </c:pt>
                <c:pt idx="2">
                  <c:v>Mount Gould Hospital (-)</c:v>
                </c:pt>
                <c:pt idx="3">
                  <c:v>Tavistock Hospital (-)</c:v>
                </c:pt>
                <c:pt idx="4">
                  <c:v>South Hams Hospital (-)</c:v>
                </c:pt>
                <c:pt idx="5">
                  <c:v>Derriford Hospital (213)</c:v>
                </c:pt>
                <c:pt idx="6">
                  <c:v>Mount Gould Local Care Centre (-)</c:v>
                </c:pt>
                <c:pt idx="7">
                  <c:v>Spire St Anthony's Hospital (-)</c:v>
                </c:pt>
                <c:pt idx="8">
                  <c:v>Estover HC Infusion Suite (-)</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(232)</c:v>
                </c:pt>
                <c:pt idx="1">
                  <c:v>The Wellington Hospital (-)</c:v>
                </c:pt>
                <c:pt idx="2">
                  <c:v>Mount Gould Hospital (-)</c:v>
                </c:pt>
                <c:pt idx="3">
                  <c:v>Tavistock Hospital (-)</c:v>
                </c:pt>
                <c:pt idx="4">
                  <c:v>South Hams Hospital (-)</c:v>
                </c:pt>
                <c:pt idx="5">
                  <c:v>Derriford Hospital (213)</c:v>
                </c:pt>
                <c:pt idx="6">
                  <c:v>Mount Gould Local Care Centre (-)</c:v>
                </c:pt>
                <c:pt idx="7">
                  <c:v>Spire St Anthony's Hospital (-)</c:v>
                </c:pt>
                <c:pt idx="8">
                  <c:v>Estover HC Infusion Suite (-)</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(232)</c:v>
                </c:pt>
                <c:pt idx="1">
                  <c:v>The Wellington Hospital (-)</c:v>
                </c:pt>
                <c:pt idx="2">
                  <c:v>Mount Gould Hospital (-)</c:v>
                </c:pt>
                <c:pt idx="3">
                  <c:v>Tavistock Hospital (-)</c:v>
                </c:pt>
                <c:pt idx="4">
                  <c:v>South Hams Hospital (-)</c:v>
                </c:pt>
                <c:pt idx="5">
                  <c:v>Derriford Hospital (213)</c:v>
                </c:pt>
                <c:pt idx="6">
                  <c:v>Mount Gould Local Care Centre (-)</c:v>
                </c:pt>
                <c:pt idx="7">
                  <c:v>Spire St Anthony's Hospital (-)</c:v>
                </c:pt>
                <c:pt idx="8">
                  <c:v>Estover HC Infusion Suite (-)</c:v>
                </c:pt>
              </c:strCache>
            </c:strRef>
          </c:cat>
          <c:val>
            <c:numRef>
              <c:f>Sheet1!$G$2:$G$10</c:f>
              <c:numCache>
                <c:formatCode>0.0;;</c:formatCode>
                <c:ptCount val="9"/>
                <c:pt idx="0">
                  <c:v>8.0248505319073296</c:v>
                </c:pt>
                <c:pt idx="1">
                  <c:v>0</c:v>
                </c:pt>
                <c:pt idx="2">
                  <c:v>0</c:v>
                </c:pt>
                <c:pt idx="3">
                  <c:v>0</c:v>
                </c:pt>
                <c:pt idx="4">
                  <c:v>0</c:v>
                </c:pt>
                <c:pt idx="5">
                  <c:v>8.0561749160578717</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(232)</c:v>
                </c:pt>
                <c:pt idx="1">
                  <c:v>The Wellington Hospital (-)</c:v>
                </c:pt>
                <c:pt idx="2">
                  <c:v>Mount Gould Hospital (-)</c:v>
                </c:pt>
                <c:pt idx="3">
                  <c:v>Tavistock Hospital (-)</c:v>
                </c:pt>
                <c:pt idx="4">
                  <c:v>South Hams Hospital (-)</c:v>
                </c:pt>
                <c:pt idx="5">
                  <c:v>Derriford Hospital (213)</c:v>
                </c:pt>
                <c:pt idx="6">
                  <c:v>Mount Gould Local Care Centre (-)</c:v>
                </c:pt>
                <c:pt idx="7">
                  <c:v>Spire St Anthony's Hospital (-)</c:v>
                </c:pt>
                <c:pt idx="8">
                  <c:v>Estover HC Infusion Suite (-)</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(232)</c:v>
                </c:pt>
                <c:pt idx="1">
                  <c:v>The Wellington Hospital (-)</c:v>
                </c:pt>
                <c:pt idx="2">
                  <c:v>Mount Gould Hospital (-)</c:v>
                </c:pt>
                <c:pt idx="3">
                  <c:v>Tavistock Hospital (-)</c:v>
                </c:pt>
                <c:pt idx="4">
                  <c:v>South Hams Hospital (-)</c:v>
                </c:pt>
                <c:pt idx="5">
                  <c:v>Derriford Hospital (213)</c:v>
                </c:pt>
                <c:pt idx="6">
                  <c:v>Mount Gould Local Care Centre (-)</c:v>
                </c:pt>
                <c:pt idx="7">
                  <c:v>Spire St Anthony's Hospital (-)</c:v>
                </c:pt>
                <c:pt idx="8">
                  <c:v>Estover HC Infusion Suite (-)</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(232)</c:v>
                </c:pt>
                <c:pt idx="1">
                  <c:v>The Wellington Hospital (-)</c:v>
                </c:pt>
                <c:pt idx="2">
                  <c:v>Mount Gould Hospital (-)</c:v>
                </c:pt>
                <c:pt idx="3">
                  <c:v>Tavistock Hospital (-)</c:v>
                </c:pt>
                <c:pt idx="4">
                  <c:v>South Hams Hospital (-)</c:v>
                </c:pt>
                <c:pt idx="5">
                  <c:v>Derriford Hospital (213)</c:v>
                </c:pt>
                <c:pt idx="6">
                  <c:v>Mount Gould Local Care Centre (-)</c:v>
                </c:pt>
                <c:pt idx="7">
                  <c:v>Spire St Anthony's Hospital (-)</c:v>
                </c:pt>
                <c:pt idx="8">
                  <c:v>Estover HC Infusion Suite (-)</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1.9751494680926704</c:v>
                </c:pt>
                <c:pt idx="1">
                  <c:v>0</c:v>
                </c:pt>
                <c:pt idx="2">
                  <c:v>0</c:v>
                </c:pt>
                <c:pt idx="3">
                  <c:v>0</c:v>
                </c:pt>
                <c:pt idx="4">
                  <c:v>0</c:v>
                </c:pt>
                <c:pt idx="5">
                  <c:v>1.9438250839421283</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(138)</c:v>
                </c:pt>
                <c:pt idx="1">
                  <c:v>The Wellington Hospital (-)</c:v>
                </c:pt>
                <c:pt idx="2">
                  <c:v>Mount Gould Hospital (-)</c:v>
                </c:pt>
                <c:pt idx="3">
                  <c:v>Tavistock Hospital (-)</c:v>
                </c:pt>
                <c:pt idx="4">
                  <c:v>South Hams Hospital (-)</c:v>
                </c:pt>
                <c:pt idx="5">
                  <c:v>Derriford Hospital (127)</c:v>
                </c:pt>
                <c:pt idx="6">
                  <c:v>Mount Gould Local Care Centre (-)</c:v>
                </c:pt>
                <c:pt idx="7">
                  <c:v>Spire St Anthony's Hospital (-)</c:v>
                </c:pt>
                <c:pt idx="8">
                  <c:v>Estover HC Infusion Suite (-)</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(138)</c:v>
                </c:pt>
                <c:pt idx="1">
                  <c:v>The Wellington Hospital (-)</c:v>
                </c:pt>
                <c:pt idx="2">
                  <c:v>Mount Gould Hospital (-)</c:v>
                </c:pt>
                <c:pt idx="3">
                  <c:v>Tavistock Hospital (-)</c:v>
                </c:pt>
                <c:pt idx="4">
                  <c:v>South Hams Hospital (-)</c:v>
                </c:pt>
                <c:pt idx="5">
                  <c:v>Derriford Hospital (127)</c:v>
                </c:pt>
                <c:pt idx="6">
                  <c:v>Mount Gould Local Care Centre (-)</c:v>
                </c:pt>
                <c:pt idx="7">
                  <c:v>Spire St Anthony's Hospital (-)</c:v>
                </c:pt>
                <c:pt idx="8">
                  <c:v>Estover HC Infusion Suite (-)</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(138)</c:v>
                </c:pt>
                <c:pt idx="1">
                  <c:v>The Wellington Hospital (-)</c:v>
                </c:pt>
                <c:pt idx="2">
                  <c:v>Mount Gould Hospital (-)</c:v>
                </c:pt>
                <c:pt idx="3">
                  <c:v>Tavistock Hospital (-)</c:v>
                </c:pt>
                <c:pt idx="4">
                  <c:v>South Hams Hospital (-)</c:v>
                </c:pt>
                <c:pt idx="5">
                  <c:v>Derriford Hospital (127)</c:v>
                </c:pt>
                <c:pt idx="6">
                  <c:v>Mount Gould Local Care Centre (-)</c:v>
                </c:pt>
                <c:pt idx="7">
                  <c:v>Spire St Anthony's Hospital (-)</c:v>
                </c:pt>
                <c:pt idx="8">
                  <c:v>Estover HC Infusion Suite (-)</c:v>
                </c:pt>
              </c:strCache>
            </c:strRef>
          </c:cat>
          <c:val>
            <c:numRef>
              <c:f>Sheet1!$F$2:$F$10</c:f>
              <c:numCache>
                <c:formatCode>0.0;;</c:formatCode>
                <c:ptCount val="9"/>
                <c:pt idx="0">
                  <c:v>7.3360265400053164</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(138)</c:v>
                </c:pt>
                <c:pt idx="1">
                  <c:v>The Wellington Hospital (-)</c:v>
                </c:pt>
                <c:pt idx="2">
                  <c:v>Mount Gould Hospital (-)</c:v>
                </c:pt>
                <c:pt idx="3">
                  <c:v>Tavistock Hospital (-)</c:v>
                </c:pt>
                <c:pt idx="4">
                  <c:v>South Hams Hospital (-)</c:v>
                </c:pt>
                <c:pt idx="5">
                  <c:v>Derriford Hospital (127)</c:v>
                </c:pt>
                <c:pt idx="6">
                  <c:v>Mount Gould Local Care Centre (-)</c:v>
                </c:pt>
                <c:pt idx="7">
                  <c:v>Spire St Anthony's Hospital (-)</c:v>
                </c:pt>
                <c:pt idx="8">
                  <c:v>Estover HC Infusion Suite (-)</c:v>
                </c:pt>
              </c:strCache>
            </c:strRef>
          </c:cat>
          <c:val>
            <c:numRef>
              <c:f>Sheet1!$G$2:$G$10</c:f>
              <c:numCache>
                <c:formatCode>0.0;;</c:formatCode>
                <c:ptCount val="9"/>
                <c:pt idx="0">
                  <c:v>0</c:v>
                </c:pt>
                <c:pt idx="1">
                  <c:v>0</c:v>
                </c:pt>
                <c:pt idx="2">
                  <c:v>0</c:v>
                </c:pt>
                <c:pt idx="3">
                  <c:v>0</c:v>
                </c:pt>
                <c:pt idx="4">
                  <c:v>0</c:v>
                </c:pt>
                <c:pt idx="5">
                  <c:v>7.2618284476803048</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(138)</c:v>
                </c:pt>
                <c:pt idx="1">
                  <c:v>The Wellington Hospital (-)</c:v>
                </c:pt>
                <c:pt idx="2">
                  <c:v>Mount Gould Hospital (-)</c:v>
                </c:pt>
                <c:pt idx="3">
                  <c:v>Tavistock Hospital (-)</c:v>
                </c:pt>
                <c:pt idx="4">
                  <c:v>South Hams Hospital (-)</c:v>
                </c:pt>
                <c:pt idx="5">
                  <c:v>Derriford Hospital (127)</c:v>
                </c:pt>
                <c:pt idx="6">
                  <c:v>Mount Gould Local Care Centre (-)</c:v>
                </c:pt>
                <c:pt idx="7">
                  <c:v>Spire St Anthony's Hospital (-)</c:v>
                </c:pt>
                <c:pt idx="8">
                  <c:v>Estover HC Infusion Suite (-)</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(138)</c:v>
                </c:pt>
                <c:pt idx="1">
                  <c:v>The Wellington Hospital (-)</c:v>
                </c:pt>
                <c:pt idx="2">
                  <c:v>Mount Gould Hospital (-)</c:v>
                </c:pt>
                <c:pt idx="3">
                  <c:v>Tavistock Hospital (-)</c:v>
                </c:pt>
                <c:pt idx="4">
                  <c:v>South Hams Hospital (-)</c:v>
                </c:pt>
                <c:pt idx="5">
                  <c:v>Derriford Hospital (127)</c:v>
                </c:pt>
                <c:pt idx="6">
                  <c:v>Mount Gould Local Care Centre (-)</c:v>
                </c:pt>
                <c:pt idx="7">
                  <c:v>Spire St Anthony's Hospital (-)</c:v>
                </c:pt>
                <c:pt idx="8">
                  <c:v>Estover HC Infusion Suite (-)</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(138)</c:v>
                </c:pt>
                <c:pt idx="1">
                  <c:v>The Wellington Hospital (-)</c:v>
                </c:pt>
                <c:pt idx="2">
                  <c:v>Mount Gould Hospital (-)</c:v>
                </c:pt>
                <c:pt idx="3">
                  <c:v>Tavistock Hospital (-)</c:v>
                </c:pt>
                <c:pt idx="4">
                  <c:v>South Hams Hospital (-)</c:v>
                </c:pt>
                <c:pt idx="5">
                  <c:v>Derriford Hospital (127)</c:v>
                </c:pt>
                <c:pt idx="6">
                  <c:v>Mount Gould Local Care Centre (-)</c:v>
                </c:pt>
                <c:pt idx="7">
                  <c:v>Spire St Anthony's Hospital (-)</c:v>
                </c:pt>
                <c:pt idx="8">
                  <c:v>Estover HC Infusion Suite (-)</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2.6639734599946836</c:v>
                </c:pt>
                <c:pt idx="1">
                  <c:v>0</c:v>
                </c:pt>
                <c:pt idx="2">
                  <c:v>0</c:v>
                </c:pt>
                <c:pt idx="3">
                  <c:v>0</c:v>
                </c:pt>
                <c:pt idx="4">
                  <c:v>0</c:v>
                </c:pt>
                <c:pt idx="5">
                  <c:v>2.7381715523196952</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(181)</c:v>
                </c:pt>
                <c:pt idx="1">
                  <c:v>The Wellington Hospital (-)</c:v>
                </c:pt>
                <c:pt idx="2">
                  <c:v>Mount Gould Hospital (-)</c:v>
                </c:pt>
                <c:pt idx="3">
                  <c:v>Tavistock Hospital (-)</c:v>
                </c:pt>
                <c:pt idx="4">
                  <c:v>South Hams Hospital (-)</c:v>
                </c:pt>
                <c:pt idx="5">
                  <c:v>Derriford Hospital (166)</c:v>
                </c:pt>
                <c:pt idx="6">
                  <c:v>Mount Gould Local Care Centre (-)</c:v>
                </c:pt>
                <c:pt idx="7">
                  <c:v>Spire St Anthony's Hospital (-)</c:v>
                </c:pt>
                <c:pt idx="8">
                  <c:v>Estover HC Infusion Suite (-)</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(181)</c:v>
                </c:pt>
                <c:pt idx="1">
                  <c:v>The Wellington Hospital (-)</c:v>
                </c:pt>
                <c:pt idx="2">
                  <c:v>Mount Gould Hospital (-)</c:v>
                </c:pt>
                <c:pt idx="3">
                  <c:v>Tavistock Hospital (-)</c:v>
                </c:pt>
                <c:pt idx="4">
                  <c:v>South Hams Hospital (-)</c:v>
                </c:pt>
                <c:pt idx="5">
                  <c:v>Derriford Hospital (166)</c:v>
                </c:pt>
                <c:pt idx="6">
                  <c:v>Mount Gould Local Care Centre (-)</c:v>
                </c:pt>
                <c:pt idx="7">
                  <c:v>Spire St Anthony's Hospital (-)</c:v>
                </c:pt>
                <c:pt idx="8">
                  <c:v>Estover HC Infusion Suite (-)</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(181)</c:v>
                </c:pt>
                <c:pt idx="1">
                  <c:v>The Wellington Hospital (-)</c:v>
                </c:pt>
                <c:pt idx="2">
                  <c:v>Mount Gould Hospital (-)</c:v>
                </c:pt>
                <c:pt idx="3">
                  <c:v>Tavistock Hospital (-)</c:v>
                </c:pt>
                <c:pt idx="4">
                  <c:v>South Hams Hospital (-)</c:v>
                </c:pt>
                <c:pt idx="5">
                  <c:v>Derriford Hospital (166)</c:v>
                </c:pt>
                <c:pt idx="6">
                  <c:v>Mount Gould Local Care Centre (-)</c:v>
                </c:pt>
                <c:pt idx="7">
                  <c:v>Spire St Anthony's Hospital (-)</c:v>
                </c:pt>
                <c:pt idx="8">
                  <c:v>Estover HC Infusion Suite (-)</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(181)</c:v>
                </c:pt>
                <c:pt idx="1">
                  <c:v>The Wellington Hospital (-)</c:v>
                </c:pt>
                <c:pt idx="2">
                  <c:v>Mount Gould Hospital (-)</c:v>
                </c:pt>
                <c:pt idx="3">
                  <c:v>Tavistock Hospital (-)</c:v>
                </c:pt>
                <c:pt idx="4">
                  <c:v>South Hams Hospital (-)</c:v>
                </c:pt>
                <c:pt idx="5">
                  <c:v>Derriford Hospital (166)</c:v>
                </c:pt>
                <c:pt idx="6">
                  <c:v>Mount Gould Local Care Centre (-)</c:v>
                </c:pt>
                <c:pt idx="7">
                  <c:v>Spire St Anthony's Hospital (-)</c:v>
                </c:pt>
                <c:pt idx="8">
                  <c:v>Estover HC Infusion Suite (-)</c:v>
                </c:pt>
              </c:strCache>
            </c:strRef>
          </c:cat>
          <c:val>
            <c:numRef>
              <c:f>Sheet1!$G$2:$G$10</c:f>
              <c:numCache>
                <c:formatCode>0.0;;</c:formatCode>
                <c:ptCount val="9"/>
                <c:pt idx="0">
                  <c:v>6.9597461011821924</c:v>
                </c:pt>
                <c:pt idx="1">
                  <c:v>0</c:v>
                </c:pt>
                <c:pt idx="2">
                  <c:v>0</c:v>
                </c:pt>
                <c:pt idx="3">
                  <c:v>0</c:v>
                </c:pt>
                <c:pt idx="4">
                  <c:v>0</c:v>
                </c:pt>
                <c:pt idx="5">
                  <c:v>6.8777175607054719</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(181)</c:v>
                </c:pt>
                <c:pt idx="1">
                  <c:v>The Wellington Hospital (-)</c:v>
                </c:pt>
                <c:pt idx="2">
                  <c:v>Mount Gould Hospital (-)</c:v>
                </c:pt>
                <c:pt idx="3">
                  <c:v>Tavistock Hospital (-)</c:v>
                </c:pt>
                <c:pt idx="4">
                  <c:v>South Hams Hospital (-)</c:v>
                </c:pt>
                <c:pt idx="5">
                  <c:v>Derriford Hospital (166)</c:v>
                </c:pt>
                <c:pt idx="6">
                  <c:v>Mount Gould Local Care Centre (-)</c:v>
                </c:pt>
                <c:pt idx="7">
                  <c:v>Spire St Anthony's Hospital (-)</c:v>
                </c:pt>
                <c:pt idx="8">
                  <c:v>Estover HC Infusion Suite (-)</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(181)</c:v>
                </c:pt>
                <c:pt idx="1">
                  <c:v>The Wellington Hospital (-)</c:v>
                </c:pt>
                <c:pt idx="2">
                  <c:v>Mount Gould Hospital (-)</c:v>
                </c:pt>
                <c:pt idx="3">
                  <c:v>Tavistock Hospital (-)</c:v>
                </c:pt>
                <c:pt idx="4">
                  <c:v>South Hams Hospital (-)</c:v>
                </c:pt>
                <c:pt idx="5">
                  <c:v>Derriford Hospital (166)</c:v>
                </c:pt>
                <c:pt idx="6">
                  <c:v>Mount Gould Local Care Centre (-)</c:v>
                </c:pt>
                <c:pt idx="7">
                  <c:v>Spire St Anthony's Hospital (-)</c:v>
                </c:pt>
                <c:pt idx="8">
                  <c:v>Estover HC Infusion Suite (-)</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(181)</c:v>
                </c:pt>
                <c:pt idx="1">
                  <c:v>The Wellington Hospital (-)</c:v>
                </c:pt>
                <c:pt idx="2">
                  <c:v>Mount Gould Hospital (-)</c:v>
                </c:pt>
                <c:pt idx="3">
                  <c:v>Tavistock Hospital (-)</c:v>
                </c:pt>
                <c:pt idx="4">
                  <c:v>South Hams Hospital (-)</c:v>
                </c:pt>
                <c:pt idx="5">
                  <c:v>Derriford Hospital (166)</c:v>
                </c:pt>
                <c:pt idx="6">
                  <c:v>Mount Gould Local Care Centre (-)</c:v>
                </c:pt>
                <c:pt idx="7">
                  <c:v>Spire St Anthony's Hospital (-)</c:v>
                </c:pt>
                <c:pt idx="8">
                  <c:v>Estover HC Infusion Suite (-)</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3.0402538988178076</c:v>
                </c:pt>
                <c:pt idx="1">
                  <c:v>0</c:v>
                </c:pt>
                <c:pt idx="2">
                  <c:v>0</c:v>
                </c:pt>
                <c:pt idx="3">
                  <c:v>0</c:v>
                </c:pt>
                <c:pt idx="4">
                  <c:v>0</c:v>
                </c:pt>
                <c:pt idx="5">
                  <c:v>3.1222824392945281</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(393)</c:v>
                </c:pt>
                <c:pt idx="1">
                  <c:v>The Wellington Hospital (-)</c:v>
                </c:pt>
                <c:pt idx="2">
                  <c:v>Mount Gould Hospital (-)</c:v>
                </c:pt>
                <c:pt idx="3">
                  <c:v>Tavistock Hospital (-)</c:v>
                </c:pt>
                <c:pt idx="4">
                  <c:v>South Hams Hospital (-)</c:v>
                </c:pt>
                <c:pt idx="5">
                  <c:v>Derriford Hospital (369)</c:v>
                </c:pt>
                <c:pt idx="6">
                  <c:v>Mount Gould Local Care Centre (-)</c:v>
                </c:pt>
                <c:pt idx="7">
                  <c:v>Spire St Anthony's Hospital (-)</c:v>
                </c:pt>
                <c:pt idx="8">
                  <c:v>Estover HC Infusion Suite (-)</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(393)</c:v>
                </c:pt>
                <c:pt idx="1">
                  <c:v>The Wellington Hospital (-)</c:v>
                </c:pt>
                <c:pt idx="2">
                  <c:v>Mount Gould Hospital (-)</c:v>
                </c:pt>
                <c:pt idx="3">
                  <c:v>Tavistock Hospital (-)</c:v>
                </c:pt>
                <c:pt idx="4">
                  <c:v>South Hams Hospital (-)</c:v>
                </c:pt>
                <c:pt idx="5">
                  <c:v>Derriford Hospital (369)</c:v>
                </c:pt>
                <c:pt idx="6">
                  <c:v>Mount Gould Local Care Centre (-)</c:v>
                </c:pt>
                <c:pt idx="7">
                  <c:v>Spire St Anthony's Hospital (-)</c:v>
                </c:pt>
                <c:pt idx="8">
                  <c:v>Estover HC Infusion Suite (-)</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(393)</c:v>
                </c:pt>
                <c:pt idx="1">
                  <c:v>The Wellington Hospital (-)</c:v>
                </c:pt>
                <c:pt idx="2">
                  <c:v>Mount Gould Hospital (-)</c:v>
                </c:pt>
                <c:pt idx="3">
                  <c:v>Tavistock Hospital (-)</c:v>
                </c:pt>
                <c:pt idx="4">
                  <c:v>South Hams Hospital (-)</c:v>
                </c:pt>
                <c:pt idx="5">
                  <c:v>Derriford Hospital (369)</c:v>
                </c:pt>
                <c:pt idx="6">
                  <c:v>Mount Gould Local Care Centre (-)</c:v>
                </c:pt>
                <c:pt idx="7">
                  <c:v>Spire St Anthony's Hospital (-)</c:v>
                </c:pt>
                <c:pt idx="8">
                  <c:v>Estover HC Infusion Suite (-)</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(393)</c:v>
                </c:pt>
                <c:pt idx="1">
                  <c:v>The Wellington Hospital (-)</c:v>
                </c:pt>
                <c:pt idx="2">
                  <c:v>Mount Gould Hospital (-)</c:v>
                </c:pt>
                <c:pt idx="3">
                  <c:v>Tavistock Hospital (-)</c:v>
                </c:pt>
                <c:pt idx="4">
                  <c:v>South Hams Hospital (-)</c:v>
                </c:pt>
                <c:pt idx="5">
                  <c:v>Derriford Hospital (369)</c:v>
                </c:pt>
                <c:pt idx="6">
                  <c:v>Mount Gould Local Care Centre (-)</c:v>
                </c:pt>
                <c:pt idx="7">
                  <c:v>Spire St Anthony's Hospital (-)</c:v>
                </c:pt>
                <c:pt idx="8">
                  <c:v>Estover HC Infusion Suite (-)</c:v>
                </c:pt>
              </c:strCache>
            </c:strRef>
          </c:cat>
          <c:val>
            <c:numRef>
              <c:f>Sheet1!$G$2:$G$10</c:f>
              <c:numCache>
                <c:formatCode>0.0;;</c:formatCode>
                <c:ptCount val="9"/>
                <c:pt idx="0">
                  <c:v>9.5118727339769755</c:v>
                </c:pt>
                <c:pt idx="1">
                  <c:v>0</c:v>
                </c:pt>
                <c:pt idx="2">
                  <c:v>0</c:v>
                </c:pt>
                <c:pt idx="3">
                  <c:v>0</c:v>
                </c:pt>
                <c:pt idx="4">
                  <c:v>0</c:v>
                </c:pt>
                <c:pt idx="5">
                  <c:v>9.5186869480467173</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(393)</c:v>
                </c:pt>
                <c:pt idx="1">
                  <c:v>The Wellington Hospital (-)</c:v>
                </c:pt>
                <c:pt idx="2">
                  <c:v>Mount Gould Hospital (-)</c:v>
                </c:pt>
                <c:pt idx="3">
                  <c:v>Tavistock Hospital (-)</c:v>
                </c:pt>
                <c:pt idx="4">
                  <c:v>South Hams Hospital (-)</c:v>
                </c:pt>
                <c:pt idx="5">
                  <c:v>Derriford Hospital (369)</c:v>
                </c:pt>
                <c:pt idx="6">
                  <c:v>Mount Gould Local Care Centre (-)</c:v>
                </c:pt>
                <c:pt idx="7">
                  <c:v>Spire St Anthony's Hospital (-)</c:v>
                </c:pt>
                <c:pt idx="8">
                  <c:v>Estover HC Infusion Suite (-)</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(393)</c:v>
                </c:pt>
                <c:pt idx="1">
                  <c:v>The Wellington Hospital (-)</c:v>
                </c:pt>
                <c:pt idx="2">
                  <c:v>Mount Gould Hospital (-)</c:v>
                </c:pt>
                <c:pt idx="3">
                  <c:v>Tavistock Hospital (-)</c:v>
                </c:pt>
                <c:pt idx="4">
                  <c:v>South Hams Hospital (-)</c:v>
                </c:pt>
                <c:pt idx="5">
                  <c:v>Derriford Hospital (369)</c:v>
                </c:pt>
                <c:pt idx="6">
                  <c:v>Mount Gould Local Care Centre (-)</c:v>
                </c:pt>
                <c:pt idx="7">
                  <c:v>Spire St Anthony's Hospital (-)</c:v>
                </c:pt>
                <c:pt idx="8">
                  <c:v>Estover HC Infusion Suite (-)</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(393)</c:v>
                </c:pt>
                <c:pt idx="1">
                  <c:v>The Wellington Hospital (-)</c:v>
                </c:pt>
                <c:pt idx="2">
                  <c:v>Mount Gould Hospital (-)</c:v>
                </c:pt>
                <c:pt idx="3">
                  <c:v>Tavistock Hospital (-)</c:v>
                </c:pt>
                <c:pt idx="4">
                  <c:v>South Hams Hospital (-)</c:v>
                </c:pt>
                <c:pt idx="5">
                  <c:v>Derriford Hospital (369)</c:v>
                </c:pt>
                <c:pt idx="6">
                  <c:v>Mount Gould Local Care Centre (-)</c:v>
                </c:pt>
                <c:pt idx="7">
                  <c:v>Spire St Anthony's Hospital (-)</c:v>
                </c:pt>
                <c:pt idx="8">
                  <c:v>Estover HC Infusion Suite (-)</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0.48812726602302448</c:v>
                </c:pt>
                <c:pt idx="1">
                  <c:v>0</c:v>
                </c:pt>
                <c:pt idx="2">
                  <c:v>0</c:v>
                </c:pt>
                <c:pt idx="3">
                  <c:v>0</c:v>
                </c:pt>
                <c:pt idx="4">
                  <c:v>0</c:v>
                </c:pt>
                <c:pt idx="5">
                  <c:v>0.48131305195328267</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(392)</c:v>
                </c:pt>
                <c:pt idx="1">
                  <c:v>The Wellington Hospital (-)</c:v>
                </c:pt>
                <c:pt idx="2">
                  <c:v>Mount Gould Hospital (-)</c:v>
                </c:pt>
                <c:pt idx="3">
                  <c:v>Tavistock Hospital (-)</c:v>
                </c:pt>
                <c:pt idx="4">
                  <c:v>South Hams Hospital (-)</c:v>
                </c:pt>
                <c:pt idx="5">
                  <c:v>Derriford Hospital (369)</c:v>
                </c:pt>
                <c:pt idx="6">
                  <c:v>Mount Gould Local Care Centre (-)</c:v>
                </c:pt>
                <c:pt idx="7">
                  <c:v>Spire St Anthony's Hospital (-)</c:v>
                </c:pt>
                <c:pt idx="8">
                  <c:v>Estover HC Infusion Suite (-)</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(392)</c:v>
                </c:pt>
                <c:pt idx="1">
                  <c:v>The Wellington Hospital (-)</c:v>
                </c:pt>
                <c:pt idx="2">
                  <c:v>Mount Gould Hospital (-)</c:v>
                </c:pt>
                <c:pt idx="3">
                  <c:v>Tavistock Hospital (-)</c:v>
                </c:pt>
                <c:pt idx="4">
                  <c:v>South Hams Hospital (-)</c:v>
                </c:pt>
                <c:pt idx="5">
                  <c:v>Derriford Hospital (369)</c:v>
                </c:pt>
                <c:pt idx="6">
                  <c:v>Mount Gould Local Care Centre (-)</c:v>
                </c:pt>
                <c:pt idx="7">
                  <c:v>Spire St Anthony's Hospital (-)</c:v>
                </c:pt>
                <c:pt idx="8">
                  <c:v>Estover HC Infusion Suite (-)</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(392)</c:v>
                </c:pt>
                <c:pt idx="1">
                  <c:v>The Wellington Hospital (-)</c:v>
                </c:pt>
                <c:pt idx="2">
                  <c:v>Mount Gould Hospital (-)</c:v>
                </c:pt>
                <c:pt idx="3">
                  <c:v>Tavistock Hospital (-)</c:v>
                </c:pt>
                <c:pt idx="4">
                  <c:v>South Hams Hospital (-)</c:v>
                </c:pt>
                <c:pt idx="5">
                  <c:v>Derriford Hospital (369)</c:v>
                </c:pt>
                <c:pt idx="6">
                  <c:v>Mount Gould Local Care Centre (-)</c:v>
                </c:pt>
                <c:pt idx="7">
                  <c:v>Spire St Anthony's Hospital (-)</c:v>
                </c:pt>
                <c:pt idx="8">
                  <c:v>Estover HC Infusion Suite (-)</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(392)</c:v>
                </c:pt>
                <c:pt idx="1">
                  <c:v>The Wellington Hospital (-)</c:v>
                </c:pt>
                <c:pt idx="2">
                  <c:v>Mount Gould Hospital (-)</c:v>
                </c:pt>
                <c:pt idx="3">
                  <c:v>Tavistock Hospital (-)</c:v>
                </c:pt>
                <c:pt idx="4">
                  <c:v>South Hams Hospital (-)</c:v>
                </c:pt>
                <c:pt idx="5">
                  <c:v>Derriford Hospital (369)</c:v>
                </c:pt>
                <c:pt idx="6">
                  <c:v>Mount Gould Local Care Centre (-)</c:v>
                </c:pt>
                <c:pt idx="7">
                  <c:v>Spire St Anthony's Hospital (-)</c:v>
                </c:pt>
                <c:pt idx="8">
                  <c:v>Estover HC Infusion Suite (-)</c:v>
                </c:pt>
              </c:strCache>
            </c:strRef>
          </c:cat>
          <c:val>
            <c:numRef>
              <c:f>Sheet1!$G$2:$G$10</c:f>
              <c:numCache>
                <c:formatCode>0.0;;</c:formatCode>
                <c:ptCount val="9"/>
                <c:pt idx="0">
                  <c:v>8.5667873106881363</c:v>
                </c:pt>
                <c:pt idx="1">
                  <c:v>0</c:v>
                </c:pt>
                <c:pt idx="2">
                  <c:v>0</c:v>
                </c:pt>
                <c:pt idx="3">
                  <c:v>0</c:v>
                </c:pt>
                <c:pt idx="4">
                  <c:v>0</c:v>
                </c:pt>
                <c:pt idx="5">
                  <c:v>8.5724197618716911</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(392)</c:v>
                </c:pt>
                <c:pt idx="1">
                  <c:v>The Wellington Hospital (-)</c:v>
                </c:pt>
                <c:pt idx="2">
                  <c:v>Mount Gould Hospital (-)</c:v>
                </c:pt>
                <c:pt idx="3">
                  <c:v>Tavistock Hospital (-)</c:v>
                </c:pt>
                <c:pt idx="4">
                  <c:v>South Hams Hospital (-)</c:v>
                </c:pt>
                <c:pt idx="5">
                  <c:v>Derriford Hospital (369)</c:v>
                </c:pt>
                <c:pt idx="6">
                  <c:v>Mount Gould Local Care Centre (-)</c:v>
                </c:pt>
                <c:pt idx="7">
                  <c:v>Spire St Anthony's Hospital (-)</c:v>
                </c:pt>
                <c:pt idx="8">
                  <c:v>Estover HC Infusion Suite (-)</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(392)</c:v>
                </c:pt>
                <c:pt idx="1">
                  <c:v>The Wellington Hospital (-)</c:v>
                </c:pt>
                <c:pt idx="2">
                  <c:v>Mount Gould Hospital (-)</c:v>
                </c:pt>
                <c:pt idx="3">
                  <c:v>Tavistock Hospital (-)</c:v>
                </c:pt>
                <c:pt idx="4">
                  <c:v>South Hams Hospital (-)</c:v>
                </c:pt>
                <c:pt idx="5">
                  <c:v>Derriford Hospital (369)</c:v>
                </c:pt>
                <c:pt idx="6">
                  <c:v>Mount Gould Local Care Centre (-)</c:v>
                </c:pt>
                <c:pt idx="7">
                  <c:v>Spire St Anthony's Hospital (-)</c:v>
                </c:pt>
                <c:pt idx="8">
                  <c:v>Estover HC Infusion Suite (-)</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(392)</c:v>
                </c:pt>
                <c:pt idx="1">
                  <c:v>The Wellington Hospital (-)</c:v>
                </c:pt>
                <c:pt idx="2">
                  <c:v>Mount Gould Hospital (-)</c:v>
                </c:pt>
                <c:pt idx="3">
                  <c:v>Tavistock Hospital (-)</c:v>
                </c:pt>
                <c:pt idx="4">
                  <c:v>South Hams Hospital (-)</c:v>
                </c:pt>
                <c:pt idx="5">
                  <c:v>Derriford Hospital (369)</c:v>
                </c:pt>
                <c:pt idx="6">
                  <c:v>Mount Gould Local Care Centre (-)</c:v>
                </c:pt>
                <c:pt idx="7">
                  <c:v>Spire St Anthony's Hospital (-)</c:v>
                </c:pt>
                <c:pt idx="8">
                  <c:v>Estover HC Infusion Suite (-)</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1.4332126893118637</c:v>
                </c:pt>
                <c:pt idx="1">
                  <c:v>0</c:v>
                </c:pt>
                <c:pt idx="2">
                  <c:v>0</c:v>
                </c:pt>
                <c:pt idx="3">
                  <c:v>0</c:v>
                </c:pt>
                <c:pt idx="4">
                  <c:v>0</c:v>
                </c:pt>
                <c:pt idx="5">
                  <c:v>1.4275802381283089</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(422)</c:v>
                </c:pt>
                <c:pt idx="1">
                  <c:v>The Wellington Hospital (-)</c:v>
                </c:pt>
                <c:pt idx="2">
                  <c:v>Mount Gould Hospital (-)</c:v>
                </c:pt>
                <c:pt idx="3">
                  <c:v>Tavistock Hospital (-)</c:v>
                </c:pt>
                <c:pt idx="4">
                  <c:v>South Hams Hospital (-)</c:v>
                </c:pt>
                <c:pt idx="5">
                  <c:v>Derriford Hospital (397)</c:v>
                </c:pt>
                <c:pt idx="6">
                  <c:v>Mount Gould Local Care Centre (-)</c:v>
                </c:pt>
                <c:pt idx="7">
                  <c:v>Spire St Anthony's Hospital (-)</c:v>
                </c:pt>
                <c:pt idx="8">
                  <c:v>Estover HC Infusion Suite (-)</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(422)</c:v>
                </c:pt>
                <c:pt idx="1">
                  <c:v>The Wellington Hospital (-)</c:v>
                </c:pt>
                <c:pt idx="2">
                  <c:v>Mount Gould Hospital (-)</c:v>
                </c:pt>
                <c:pt idx="3">
                  <c:v>Tavistock Hospital (-)</c:v>
                </c:pt>
                <c:pt idx="4">
                  <c:v>South Hams Hospital (-)</c:v>
                </c:pt>
                <c:pt idx="5">
                  <c:v>Derriford Hospital (397)</c:v>
                </c:pt>
                <c:pt idx="6">
                  <c:v>Mount Gould Local Care Centre (-)</c:v>
                </c:pt>
                <c:pt idx="7">
                  <c:v>Spire St Anthony's Hospital (-)</c:v>
                </c:pt>
                <c:pt idx="8">
                  <c:v>Estover HC Infusion Suite (-)</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(422)</c:v>
                </c:pt>
                <c:pt idx="1">
                  <c:v>The Wellington Hospital (-)</c:v>
                </c:pt>
                <c:pt idx="2">
                  <c:v>Mount Gould Hospital (-)</c:v>
                </c:pt>
                <c:pt idx="3">
                  <c:v>Tavistock Hospital (-)</c:v>
                </c:pt>
                <c:pt idx="4">
                  <c:v>South Hams Hospital (-)</c:v>
                </c:pt>
                <c:pt idx="5">
                  <c:v>Derriford Hospital (397)</c:v>
                </c:pt>
                <c:pt idx="6">
                  <c:v>Mount Gould Local Care Centre (-)</c:v>
                </c:pt>
                <c:pt idx="7">
                  <c:v>Spire St Anthony's Hospital (-)</c:v>
                </c:pt>
                <c:pt idx="8">
                  <c:v>Estover HC Infusion Suite (-)</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(422)</c:v>
                </c:pt>
                <c:pt idx="1">
                  <c:v>The Wellington Hospital (-)</c:v>
                </c:pt>
                <c:pt idx="2">
                  <c:v>Mount Gould Hospital (-)</c:v>
                </c:pt>
                <c:pt idx="3">
                  <c:v>Tavistock Hospital (-)</c:v>
                </c:pt>
                <c:pt idx="4">
                  <c:v>South Hams Hospital (-)</c:v>
                </c:pt>
                <c:pt idx="5">
                  <c:v>Derriford Hospital (397)</c:v>
                </c:pt>
                <c:pt idx="6">
                  <c:v>Mount Gould Local Care Centre (-)</c:v>
                </c:pt>
                <c:pt idx="7">
                  <c:v>Spire St Anthony's Hospital (-)</c:v>
                </c:pt>
                <c:pt idx="8">
                  <c:v>Estover HC Infusion Suite (-)</c:v>
                </c:pt>
              </c:strCache>
            </c:strRef>
          </c:cat>
          <c:val>
            <c:numRef>
              <c:f>Sheet1!$G$2:$G$10</c:f>
              <c:numCache>
                <c:formatCode>0.0;;</c:formatCode>
                <c:ptCount val="9"/>
                <c:pt idx="0">
                  <c:v>9.0235177460895191</c:v>
                </c:pt>
                <c:pt idx="1">
                  <c:v>0</c:v>
                </c:pt>
                <c:pt idx="2">
                  <c:v>0</c:v>
                </c:pt>
                <c:pt idx="3">
                  <c:v>0</c:v>
                </c:pt>
                <c:pt idx="4">
                  <c:v>0</c:v>
                </c:pt>
                <c:pt idx="5">
                  <c:v>9.0055153677942918</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(422)</c:v>
                </c:pt>
                <c:pt idx="1">
                  <c:v>The Wellington Hospital (-)</c:v>
                </c:pt>
                <c:pt idx="2">
                  <c:v>Mount Gould Hospital (-)</c:v>
                </c:pt>
                <c:pt idx="3">
                  <c:v>Tavistock Hospital (-)</c:v>
                </c:pt>
                <c:pt idx="4">
                  <c:v>South Hams Hospital (-)</c:v>
                </c:pt>
                <c:pt idx="5">
                  <c:v>Derriford Hospital (397)</c:v>
                </c:pt>
                <c:pt idx="6">
                  <c:v>Mount Gould Local Care Centre (-)</c:v>
                </c:pt>
                <c:pt idx="7">
                  <c:v>Spire St Anthony's Hospital (-)</c:v>
                </c:pt>
                <c:pt idx="8">
                  <c:v>Estover HC Infusion Suite (-)</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(422)</c:v>
                </c:pt>
                <c:pt idx="1">
                  <c:v>The Wellington Hospital (-)</c:v>
                </c:pt>
                <c:pt idx="2">
                  <c:v>Mount Gould Hospital (-)</c:v>
                </c:pt>
                <c:pt idx="3">
                  <c:v>Tavistock Hospital (-)</c:v>
                </c:pt>
                <c:pt idx="4">
                  <c:v>South Hams Hospital (-)</c:v>
                </c:pt>
                <c:pt idx="5">
                  <c:v>Derriford Hospital (397)</c:v>
                </c:pt>
                <c:pt idx="6">
                  <c:v>Mount Gould Local Care Centre (-)</c:v>
                </c:pt>
                <c:pt idx="7">
                  <c:v>Spire St Anthony's Hospital (-)</c:v>
                </c:pt>
                <c:pt idx="8">
                  <c:v>Estover HC Infusion Suite (-)</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(422)</c:v>
                </c:pt>
                <c:pt idx="1">
                  <c:v>The Wellington Hospital (-)</c:v>
                </c:pt>
                <c:pt idx="2">
                  <c:v>Mount Gould Hospital (-)</c:v>
                </c:pt>
                <c:pt idx="3">
                  <c:v>Tavistock Hospital (-)</c:v>
                </c:pt>
                <c:pt idx="4">
                  <c:v>South Hams Hospital (-)</c:v>
                </c:pt>
                <c:pt idx="5">
                  <c:v>Derriford Hospital (397)</c:v>
                </c:pt>
                <c:pt idx="6">
                  <c:v>Mount Gould Local Care Centre (-)</c:v>
                </c:pt>
                <c:pt idx="7">
                  <c:v>Spire St Anthony's Hospital (-)</c:v>
                </c:pt>
                <c:pt idx="8">
                  <c:v>Estover HC Infusion Suite (-)</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0.97648225391048094</c:v>
                </c:pt>
                <c:pt idx="1">
                  <c:v>0</c:v>
                </c:pt>
                <c:pt idx="2">
                  <c:v>0</c:v>
                </c:pt>
                <c:pt idx="3">
                  <c:v>0</c:v>
                </c:pt>
                <c:pt idx="4">
                  <c:v>0</c:v>
                </c:pt>
                <c:pt idx="5">
                  <c:v>0.99448463220570815</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(416)</c:v>
                </c:pt>
                <c:pt idx="1">
                  <c:v>The Wellington Hospital (-)</c:v>
                </c:pt>
                <c:pt idx="2">
                  <c:v>Mount Gould Hospital (-)</c:v>
                </c:pt>
                <c:pt idx="3">
                  <c:v>Tavistock Hospital (-)</c:v>
                </c:pt>
                <c:pt idx="4">
                  <c:v>South Hams Hospital (-)</c:v>
                </c:pt>
                <c:pt idx="5">
                  <c:v>Derriford Hospital (391)</c:v>
                </c:pt>
                <c:pt idx="6">
                  <c:v>Mount Gould Local Care Centre (-)</c:v>
                </c:pt>
                <c:pt idx="7">
                  <c:v>Spire St Anthony's Hospital (-)</c:v>
                </c:pt>
                <c:pt idx="8">
                  <c:v>Estover HC Infusion Suite (-)</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(416)</c:v>
                </c:pt>
                <c:pt idx="1">
                  <c:v>The Wellington Hospital (-)</c:v>
                </c:pt>
                <c:pt idx="2">
                  <c:v>Mount Gould Hospital (-)</c:v>
                </c:pt>
                <c:pt idx="3">
                  <c:v>Tavistock Hospital (-)</c:v>
                </c:pt>
                <c:pt idx="4">
                  <c:v>South Hams Hospital (-)</c:v>
                </c:pt>
                <c:pt idx="5">
                  <c:v>Derriford Hospital (391)</c:v>
                </c:pt>
                <c:pt idx="6">
                  <c:v>Mount Gould Local Care Centre (-)</c:v>
                </c:pt>
                <c:pt idx="7">
                  <c:v>Spire St Anthony's Hospital (-)</c:v>
                </c:pt>
                <c:pt idx="8">
                  <c:v>Estover HC Infusion Suite (-)</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(416)</c:v>
                </c:pt>
                <c:pt idx="1">
                  <c:v>The Wellington Hospital (-)</c:v>
                </c:pt>
                <c:pt idx="2">
                  <c:v>Mount Gould Hospital (-)</c:v>
                </c:pt>
                <c:pt idx="3">
                  <c:v>Tavistock Hospital (-)</c:v>
                </c:pt>
                <c:pt idx="4">
                  <c:v>South Hams Hospital (-)</c:v>
                </c:pt>
                <c:pt idx="5">
                  <c:v>Derriford Hospital (391)</c:v>
                </c:pt>
                <c:pt idx="6">
                  <c:v>Mount Gould Local Care Centre (-)</c:v>
                </c:pt>
                <c:pt idx="7">
                  <c:v>Spire St Anthony's Hospital (-)</c:v>
                </c:pt>
                <c:pt idx="8">
                  <c:v>Estover HC Infusion Suite (-)</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(416)</c:v>
                </c:pt>
                <c:pt idx="1">
                  <c:v>The Wellington Hospital (-)</c:v>
                </c:pt>
                <c:pt idx="2">
                  <c:v>Mount Gould Hospital (-)</c:v>
                </c:pt>
                <c:pt idx="3">
                  <c:v>Tavistock Hospital (-)</c:v>
                </c:pt>
                <c:pt idx="4">
                  <c:v>South Hams Hospital (-)</c:v>
                </c:pt>
                <c:pt idx="5">
                  <c:v>Derriford Hospital (391)</c:v>
                </c:pt>
                <c:pt idx="6">
                  <c:v>Mount Gould Local Care Centre (-)</c:v>
                </c:pt>
                <c:pt idx="7">
                  <c:v>Spire St Anthony's Hospital (-)</c:v>
                </c:pt>
                <c:pt idx="8">
                  <c:v>Estover HC Infusion Suite (-)</c:v>
                </c:pt>
              </c:strCache>
            </c:strRef>
          </c:cat>
          <c:val>
            <c:numRef>
              <c:f>Sheet1!$G$2:$G$10</c:f>
              <c:numCache>
                <c:formatCode>0.0;;</c:formatCode>
                <c:ptCount val="9"/>
                <c:pt idx="0">
                  <c:v>8.8159923427868527</c:v>
                </c:pt>
                <c:pt idx="1">
                  <c:v>0</c:v>
                </c:pt>
                <c:pt idx="2">
                  <c:v>0</c:v>
                </c:pt>
                <c:pt idx="3">
                  <c:v>0</c:v>
                </c:pt>
                <c:pt idx="4">
                  <c:v>0</c:v>
                </c:pt>
                <c:pt idx="5">
                  <c:v>8.8116446099673666</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(416)</c:v>
                </c:pt>
                <c:pt idx="1">
                  <c:v>The Wellington Hospital (-)</c:v>
                </c:pt>
                <c:pt idx="2">
                  <c:v>Mount Gould Hospital (-)</c:v>
                </c:pt>
                <c:pt idx="3">
                  <c:v>Tavistock Hospital (-)</c:v>
                </c:pt>
                <c:pt idx="4">
                  <c:v>South Hams Hospital (-)</c:v>
                </c:pt>
                <c:pt idx="5">
                  <c:v>Derriford Hospital (391)</c:v>
                </c:pt>
                <c:pt idx="6">
                  <c:v>Mount Gould Local Care Centre (-)</c:v>
                </c:pt>
                <c:pt idx="7">
                  <c:v>Spire St Anthony's Hospital (-)</c:v>
                </c:pt>
                <c:pt idx="8">
                  <c:v>Estover HC Infusion Suite (-)</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(416)</c:v>
                </c:pt>
                <c:pt idx="1">
                  <c:v>The Wellington Hospital (-)</c:v>
                </c:pt>
                <c:pt idx="2">
                  <c:v>Mount Gould Hospital (-)</c:v>
                </c:pt>
                <c:pt idx="3">
                  <c:v>Tavistock Hospital (-)</c:v>
                </c:pt>
                <c:pt idx="4">
                  <c:v>South Hams Hospital (-)</c:v>
                </c:pt>
                <c:pt idx="5">
                  <c:v>Derriford Hospital (391)</c:v>
                </c:pt>
                <c:pt idx="6">
                  <c:v>Mount Gould Local Care Centre (-)</c:v>
                </c:pt>
                <c:pt idx="7">
                  <c:v>Spire St Anthony's Hospital (-)</c:v>
                </c:pt>
                <c:pt idx="8">
                  <c:v>Estover HC Infusion Suite (-)</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(416)</c:v>
                </c:pt>
                <c:pt idx="1">
                  <c:v>The Wellington Hospital (-)</c:v>
                </c:pt>
                <c:pt idx="2">
                  <c:v>Mount Gould Hospital (-)</c:v>
                </c:pt>
                <c:pt idx="3">
                  <c:v>Tavistock Hospital (-)</c:v>
                </c:pt>
                <c:pt idx="4">
                  <c:v>South Hams Hospital (-)</c:v>
                </c:pt>
                <c:pt idx="5">
                  <c:v>Derriford Hospital (391)</c:v>
                </c:pt>
                <c:pt idx="6">
                  <c:v>Mount Gould Local Care Centre (-)</c:v>
                </c:pt>
                <c:pt idx="7">
                  <c:v>Spire St Anthony's Hospital (-)</c:v>
                </c:pt>
                <c:pt idx="8">
                  <c:v>Estover HC Infusion Suite (-)</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1.1840076572131473</c:v>
                </c:pt>
                <c:pt idx="1">
                  <c:v>0</c:v>
                </c:pt>
                <c:pt idx="2">
                  <c:v>0</c:v>
                </c:pt>
                <c:pt idx="3">
                  <c:v>0</c:v>
                </c:pt>
                <c:pt idx="4">
                  <c:v>0</c:v>
                </c:pt>
                <c:pt idx="5">
                  <c:v>1.1883553900326334</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(399)</c:v>
                </c:pt>
                <c:pt idx="1">
                  <c:v>The Wellington Hospital (-)</c:v>
                </c:pt>
                <c:pt idx="2">
                  <c:v>Mount Gould Hospital (-)</c:v>
                </c:pt>
                <c:pt idx="3">
                  <c:v>Tavistock Hospital (-)</c:v>
                </c:pt>
                <c:pt idx="4">
                  <c:v>South Hams Hospital (-)</c:v>
                </c:pt>
                <c:pt idx="5">
                  <c:v>Derriford Hospital (374)</c:v>
                </c:pt>
                <c:pt idx="6">
                  <c:v>Mount Gould Local Care Centre (-)</c:v>
                </c:pt>
                <c:pt idx="7">
                  <c:v>Spire St Anthony's Hospital (-)</c:v>
                </c:pt>
                <c:pt idx="8">
                  <c:v>Estover HC Infusion Suite (-)</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(399)</c:v>
                </c:pt>
                <c:pt idx="1">
                  <c:v>The Wellington Hospital (-)</c:v>
                </c:pt>
                <c:pt idx="2">
                  <c:v>Mount Gould Hospital (-)</c:v>
                </c:pt>
                <c:pt idx="3">
                  <c:v>Tavistock Hospital (-)</c:v>
                </c:pt>
                <c:pt idx="4">
                  <c:v>South Hams Hospital (-)</c:v>
                </c:pt>
                <c:pt idx="5">
                  <c:v>Derriford Hospital (374)</c:v>
                </c:pt>
                <c:pt idx="6">
                  <c:v>Mount Gould Local Care Centre (-)</c:v>
                </c:pt>
                <c:pt idx="7">
                  <c:v>Spire St Anthony's Hospital (-)</c:v>
                </c:pt>
                <c:pt idx="8">
                  <c:v>Estover HC Infusion Suite (-)</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(399)</c:v>
                </c:pt>
                <c:pt idx="1">
                  <c:v>The Wellington Hospital (-)</c:v>
                </c:pt>
                <c:pt idx="2">
                  <c:v>Mount Gould Hospital (-)</c:v>
                </c:pt>
                <c:pt idx="3">
                  <c:v>Tavistock Hospital (-)</c:v>
                </c:pt>
                <c:pt idx="4">
                  <c:v>South Hams Hospital (-)</c:v>
                </c:pt>
                <c:pt idx="5">
                  <c:v>Derriford Hospital (374)</c:v>
                </c:pt>
                <c:pt idx="6">
                  <c:v>Mount Gould Local Care Centre (-)</c:v>
                </c:pt>
                <c:pt idx="7">
                  <c:v>Spire St Anthony's Hospital (-)</c:v>
                </c:pt>
                <c:pt idx="8">
                  <c:v>Estover HC Infusion Suite (-)</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(399)</c:v>
                </c:pt>
                <c:pt idx="1">
                  <c:v>The Wellington Hospital (-)</c:v>
                </c:pt>
                <c:pt idx="2">
                  <c:v>Mount Gould Hospital (-)</c:v>
                </c:pt>
                <c:pt idx="3">
                  <c:v>Tavistock Hospital (-)</c:v>
                </c:pt>
                <c:pt idx="4">
                  <c:v>South Hams Hospital (-)</c:v>
                </c:pt>
                <c:pt idx="5">
                  <c:v>Derriford Hospital (374)</c:v>
                </c:pt>
                <c:pt idx="6">
                  <c:v>Mount Gould Local Care Centre (-)</c:v>
                </c:pt>
                <c:pt idx="7">
                  <c:v>Spire St Anthony's Hospital (-)</c:v>
                </c:pt>
                <c:pt idx="8">
                  <c:v>Estover HC Infusion Suite (-)</c:v>
                </c:pt>
              </c:strCache>
            </c:strRef>
          </c:cat>
          <c:val>
            <c:numRef>
              <c:f>Sheet1!$G$2:$G$10</c:f>
              <c:numCache>
                <c:formatCode>0.0;;</c:formatCode>
                <c:ptCount val="9"/>
                <c:pt idx="0">
                  <c:v>8.5474689837523954</c:v>
                </c:pt>
                <c:pt idx="1">
                  <c:v>0</c:v>
                </c:pt>
                <c:pt idx="2">
                  <c:v>0</c:v>
                </c:pt>
                <c:pt idx="3">
                  <c:v>0</c:v>
                </c:pt>
                <c:pt idx="4">
                  <c:v>0</c:v>
                </c:pt>
                <c:pt idx="5">
                  <c:v>8.5503014053468345</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(399)</c:v>
                </c:pt>
                <c:pt idx="1">
                  <c:v>The Wellington Hospital (-)</c:v>
                </c:pt>
                <c:pt idx="2">
                  <c:v>Mount Gould Hospital (-)</c:v>
                </c:pt>
                <c:pt idx="3">
                  <c:v>Tavistock Hospital (-)</c:v>
                </c:pt>
                <c:pt idx="4">
                  <c:v>South Hams Hospital (-)</c:v>
                </c:pt>
                <c:pt idx="5">
                  <c:v>Derriford Hospital (374)</c:v>
                </c:pt>
                <c:pt idx="6">
                  <c:v>Mount Gould Local Care Centre (-)</c:v>
                </c:pt>
                <c:pt idx="7">
                  <c:v>Spire St Anthony's Hospital (-)</c:v>
                </c:pt>
                <c:pt idx="8">
                  <c:v>Estover HC Infusion Suite (-)</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(399)</c:v>
                </c:pt>
                <c:pt idx="1">
                  <c:v>The Wellington Hospital (-)</c:v>
                </c:pt>
                <c:pt idx="2">
                  <c:v>Mount Gould Hospital (-)</c:v>
                </c:pt>
                <c:pt idx="3">
                  <c:v>Tavistock Hospital (-)</c:v>
                </c:pt>
                <c:pt idx="4">
                  <c:v>South Hams Hospital (-)</c:v>
                </c:pt>
                <c:pt idx="5">
                  <c:v>Derriford Hospital (374)</c:v>
                </c:pt>
                <c:pt idx="6">
                  <c:v>Mount Gould Local Care Centre (-)</c:v>
                </c:pt>
                <c:pt idx="7">
                  <c:v>Spire St Anthony's Hospital (-)</c:v>
                </c:pt>
                <c:pt idx="8">
                  <c:v>Estover HC Infusion Suite (-)</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(399)</c:v>
                </c:pt>
                <c:pt idx="1">
                  <c:v>The Wellington Hospital (-)</c:v>
                </c:pt>
                <c:pt idx="2">
                  <c:v>Mount Gould Hospital (-)</c:v>
                </c:pt>
                <c:pt idx="3">
                  <c:v>Tavistock Hospital (-)</c:v>
                </c:pt>
                <c:pt idx="4">
                  <c:v>South Hams Hospital (-)</c:v>
                </c:pt>
                <c:pt idx="5">
                  <c:v>Derriford Hospital (374)</c:v>
                </c:pt>
                <c:pt idx="6">
                  <c:v>Mount Gould Local Care Centre (-)</c:v>
                </c:pt>
                <c:pt idx="7">
                  <c:v>Spire St Anthony's Hospital (-)</c:v>
                </c:pt>
                <c:pt idx="8">
                  <c:v>Estover HC Infusion Suite (-)</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1.4525310162476046</c:v>
                </c:pt>
                <c:pt idx="1">
                  <c:v>0</c:v>
                </c:pt>
                <c:pt idx="2">
                  <c:v>0</c:v>
                </c:pt>
                <c:pt idx="3">
                  <c:v>0</c:v>
                </c:pt>
                <c:pt idx="4">
                  <c:v>0</c:v>
                </c:pt>
                <c:pt idx="5">
                  <c:v>1.4496985946531655</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(423)</c:v>
                </c:pt>
                <c:pt idx="1">
                  <c:v>The Wellington Hospital (-)</c:v>
                </c:pt>
                <c:pt idx="2">
                  <c:v>Mount Gould Hospital (-)</c:v>
                </c:pt>
                <c:pt idx="3">
                  <c:v>Tavistock Hospital (-)</c:v>
                </c:pt>
                <c:pt idx="4">
                  <c:v>South Hams Hospital (-)</c:v>
                </c:pt>
                <c:pt idx="5">
                  <c:v>Derriford Hospital (398)</c:v>
                </c:pt>
                <c:pt idx="6">
                  <c:v>Mount Gould Local Care Centre (-)</c:v>
                </c:pt>
                <c:pt idx="7">
                  <c:v>Spire St Anthony's Hospital (-)</c:v>
                </c:pt>
                <c:pt idx="8">
                  <c:v>Estover HC Infusion Suite (-)</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(423)</c:v>
                </c:pt>
                <c:pt idx="1">
                  <c:v>The Wellington Hospital (-)</c:v>
                </c:pt>
                <c:pt idx="2">
                  <c:v>Mount Gould Hospital (-)</c:v>
                </c:pt>
                <c:pt idx="3">
                  <c:v>Tavistock Hospital (-)</c:v>
                </c:pt>
                <c:pt idx="4">
                  <c:v>South Hams Hospital (-)</c:v>
                </c:pt>
                <c:pt idx="5">
                  <c:v>Derriford Hospital (398)</c:v>
                </c:pt>
                <c:pt idx="6">
                  <c:v>Mount Gould Local Care Centre (-)</c:v>
                </c:pt>
                <c:pt idx="7">
                  <c:v>Spire St Anthony's Hospital (-)</c:v>
                </c:pt>
                <c:pt idx="8">
                  <c:v>Estover HC Infusion Suite (-)</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(423)</c:v>
                </c:pt>
                <c:pt idx="1">
                  <c:v>The Wellington Hospital (-)</c:v>
                </c:pt>
                <c:pt idx="2">
                  <c:v>Mount Gould Hospital (-)</c:v>
                </c:pt>
                <c:pt idx="3">
                  <c:v>Tavistock Hospital (-)</c:v>
                </c:pt>
                <c:pt idx="4">
                  <c:v>South Hams Hospital (-)</c:v>
                </c:pt>
                <c:pt idx="5">
                  <c:v>Derriford Hospital (398)</c:v>
                </c:pt>
                <c:pt idx="6">
                  <c:v>Mount Gould Local Care Centre (-)</c:v>
                </c:pt>
                <c:pt idx="7">
                  <c:v>Spire St Anthony's Hospital (-)</c:v>
                </c:pt>
                <c:pt idx="8">
                  <c:v>Estover HC Infusion Suite (-)</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(423)</c:v>
                </c:pt>
                <c:pt idx="1">
                  <c:v>The Wellington Hospital (-)</c:v>
                </c:pt>
                <c:pt idx="2">
                  <c:v>Mount Gould Hospital (-)</c:v>
                </c:pt>
                <c:pt idx="3">
                  <c:v>Tavistock Hospital (-)</c:v>
                </c:pt>
                <c:pt idx="4">
                  <c:v>South Hams Hospital (-)</c:v>
                </c:pt>
                <c:pt idx="5">
                  <c:v>Derriford Hospital (398)</c:v>
                </c:pt>
                <c:pt idx="6">
                  <c:v>Mount Gould Local Care Centre (-)</c:v>
                </c:pt>
                <c:pt idx="7">
                  <c:v>Spire St Anthony's Hospital (-)</c:v>
                </c:pt>
                <c:pt idx="8">
                  <c:v>Estover HC Infusion Suite (-)</c:v>
                </c:pt>
              </c:strCache>
            </c:strRef>
          </c:cat>
          <c:val>
            <c:numRef>
              <c:f>Sheet1!$G$2:$G$10</c:f>
              <c:numCache>
                <c:formatCode>0.0;;</c:formatCode>
                <c:ptCount val="9"/>
                <c:pt idx="0">
                  <c:v>8.8774932957405035</c:v>
                </c:pt>
                <c:pt idx="1">
                  <c:v>0</c:v>
                </c:pt>
                <c:pt idx="2">
                  <c:v>0</c:v>
                </c:pt>
                <c:pt idx="3">
                  <c:v>0</c:v>
                </c:pt>
                <c:pt idx="4">
                  <c:v>0</c:v>
                </c:pt>
                <c:pt idx="5">
                  <c:v>8.8741543736322672</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(423)</c:v>
                </c:pt>
                <c:pt idx="1">
                  <c:v>The Wellington Hospital (-)</c:v>
                </c:pt>
                <c:pt idx="2">
                  <c:v>Mount Gould Hospital (-)</c:v>
                </c:pt>
                <c:pt idx="3">
                  <c:v>Tavistock Hospital (-)</c:v>
                </c:pt>
                <c:pt idx="4">
                  <c:v>South Hams Hospital (-)</c:v>
                </c:pt>
                <c:pt idx="5">
                  <c:v>Derriford Hospital (398)</c:v>
                </c:pt>
                <c:pt idx="6">
                  <c:v>Mount Gould Local Care Centre (-)</c:v>
                </c:pt>
                <c:pt idx="7">
                  <c:v>Spire St Anthony's Hospital (-)</c:v>
                </c:pt>
                <c:pt idx="8">
                  <c:v>Estover HC Infusion Suite (-)</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(423)</c:v>
                </c:pt>
                <c:pt idx="1">
                  <c:v>The Wellington Hospital (-)</c:v>
                </c:pt>
                <c:pt idx="2">
                  <c:v>Mount Gould Hospital (-)</c:v>
                </c:pt>
                <c:pt idx="3">
                  <c:v>Tavistock Hospital (-)</c:v>
                </c:pt>
                <c:pt idx="4">
                  <c:v>South Hams Hospital (-)</c:v>
                </c:pt>
                <c:pt idx="5">
                  <c:v>Derriford Hospital (398)</c:v>
                </c:pt>
                <c:pt idx="6">
                  <c:v>Mount Gould Local Care Centre (-)</c:v>
                </c:pt>
                <c:pt idx="7">
                  <c:v>Spire St Anthony's Hospital (-)</c:v>
                </c:pt>
                <c:pt idx="8">
                  <c:v>Estover HC Infusion Suite (-)</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(423)</c:v>
                </c:pt>
                <c:pt idx="1">
                  <c:v>The Wellington Hospital (-)</c:v>
                </c:pt>
                <c:pt idx="2">
                  <c:v>Mount Gould Hospital (-)</c:v>
                </c:pt>
                <c:pt idx="3">
                  <c:v>Tavistock Hospital (-)</c:v>
                </c:pt>
                <c:pt idx="4">
                  <c:v>South Hams Hospital (-)</c:v>
                </c:pt>
                <c:pt idx="5">
                  <c:v>Derriford Hospital (398)</c:v>
                </c:pt>
                <c:pt idx="6">
                  <c:v>Mount Gould Local Care Centre (-)</c:v>
                </c:pt>
                <c:pt idx="7">
                  <c:v>Spire St Anthony's Hospital (-)</c:v>
                </c:pt>
                <c:pt idx="8">
                  <c:v>Estover HC Infusion Suite (-)</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1.1225067042594965</c:v>
                </c:pt>
                <c:pt idx="1">
                  <c:v>0</c:v>
                </c:pt>
                <c:pt idx="2">
                  <c:v>0</c:v>
                </c:pt>
                <c:pt idx="3">
                  <c:v>0</c:v>
                </c:pt>
                <c:pt idx="4">
                  <c:v>0</c:v>
                </c:pt>
                <c:pt idx="5">
                  <c:v>1.1258456263677328</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(413)</c:v>
                </c:pt>
                <c:pt idx="1">
                  <c:v>The Wellington Hospital (-)</c:v>
                </c:pt>
                <c:pt idx="2">
                  <c:v>Mount Gould Hospital (-)</c:v>
                </c:pt>
                <c:pt idx="3">
                  <c:v>Tavistock Hospital (-)</c:v>
                </c:pt>
                <c:pt idx="4">
                  <c:v>South Hams Hospital (-)</c:v>
                </c:pt>
                <c:pt idx="5">
                  <c:v>Derriford Hospital (388)</c:v>
                </c:pt>
                <c:pt idx="6">
                  <c:v>Mount Gould Local Care Centre (-)</c:v>
                </c:pt>
                <c:pt idx="7">
                  <c:v>Spire St Anthony's Hospital (-)</c:v>
                </c:pt>
                <c:pt idx="8">
                  <c:v>Estover HC Infusion Suite (-)</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(413)</c:v>
                </c:pt>
                <c:pt idx="1">
                  <c:v>The Wellington Hospital (-)</c:v>
                </c:pt>
                <c:pt idx="2">
                  <c:v>Mount Gould Hospital (-)</c:v>
                </c:pt>
                <c:pt idx="3">
                  <c:v>Tavistock Hospital (-)</c:v>
                </c:pt>
                <c:pt idx="4">
                  <c:v>South Hams Hospital (-)</c:v>
                </c:pt>
                <c:pt idx="5">
                  <c:v>Derriford Hospital (388)</c:v>
                </c:pt>
                <c:pt idx="6">
                  <c:v>Mount Gould Local Care Centre (-)</c:v>
                </c:pt>
                <c:pt idx="7">
                  <c:v>Spire St Anthony's Hospital (-)</c:v>
                </c:pt>
                <c:pt idx="8">
                  <c:v>Estover HC Infusion Suite (-)</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(413)</c:v>
                </c:pt>
                <c:pt idx="1">
                  <c:v>The Wellington Hospital (-)</c:v>
                </c:pt>
                <c:pt idx="2">
                  <c:v>Mount Gould Hospital (-)</c:v>
                </c:pt>
                <c:pt idx="3">
                  <c:v>Tavistock Hospital (-)</c:v>
                </c:pt>
                <c:pt idx="4">
                  <c:v>South Hams Hospital (-)</c:v>
                </c:pt>
                <c:pt idx="5">
                  <c:v>Derriford Hospital (388)</c:v>
                </c:pt>
                <c:pt idx="6">
                  <c:v>Mount Gould Local Care Centre (-)</c:v>
                </c:pt>
                <c:pt idx="7">
                  <c:v>Spire St Anthony's Hospital (-)</c:v>
                </c:pt>
                <c:pt idx="8">
                  <c:v>Estover HC Infusion Suite (-)</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(413)</c:v>
                </c:pt>
                <c:pt idx="1">
                  <c:v>The Wellington Hospital (-)</c:v>
                </c:pt>
                <c:pt idx="2">
                  <c:v>Mount Gould Hospital (-)</c:v>
                </c:pt>
                <c:pt idx="3">
                  <c:v>Tavistock Hospital (-)</c:v>
                </c:pt>
                <c:pt idx="4">
                  <c:v>South Hams Hospital (-)</c:v>
                </c:pt>
                <c:pt idx="5">
                  <c:v>Derriford Hospital (388)</c:v>
                </c:pt>
                <c:pt idx="6">
                  <c:v>Mount Gould Local Care Centre (-)</c:v>
                </c:pt>
                <c:pt idx="7">
                  <c:v>Spire St Anthony's Hospital (-)</c:v>
                </c:pt>
                <c:pt idx="8">
                  <c:v>Estover HC Infusion Suite (-)</c:v>
                </c:pt>
              </c:strCache>
            </c:strRef>
          </c:cat>
          <c:val>
            <c:numRef>
              <c:f>Sheet1!$G$2:$G$10</c:f>
              <c:numCache>
                <c:formatCode>0.0;;</c:formatCode>
                <c:ptCount val="9"/>
                <c:pt idx="0">
                  <c:v>8.7798547294629987</c:v>
                </c:pt>
                <c:pt idx="1">
                  <c:v>0</c:v>
                </c:pt>
                <c:pt idx="2">
                  <c:v>0</c:v>
                </c:pt>
                <c:pt idx="3">
                  <c:v>0</c:v>
                </c:pt>
                <c:pt idx="4">
                  <c:v>0</c:v>
                </c:pt>
                <c:pt idx="5">
                  <c:v>8.810877544054101</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(413)</c:v>
                </c:pt>
                <c:pt idx="1">
                  <c:v>The Wellington Hospital (-)</c:v>
                </c:pt>
                <c:pt idx="2">
                  <c:v>Mount Gould Hospital (-)</c:v>
                </c:pt>
                <c:pt idx="3">
                  <c:v>Tavistock Hospital (-)</c:v>
                </c:pt>
                <c:pt idx="4">
                  <c:v>South Hams Hospital (-)</c:v>
                </c:pt>
                <c:pt idx="5">
                  <c:v>Derriford Hospital (388)</c:v>
                </c:pt>
                <c:pt idx="6">
                  <c:v>Mount Gould Local Care Centre (-)</c:v>
                </c:pt>
                <c:pt idx="7">
                  <c:v>Spire St Anthony's Hospital (-)</c:v>
                </c:pt>
                <c:pt idx="8">
                  <c:v>Estover HC Infusion Suite (-)</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(413)</c:v>
                </c:pt>
                <c:pt idx="1">
                  <c:v>The Wellington Hospital (-)</c:v>
                </c:pt>
                <c:pt idx="2">
                  <c:v>Mount Gould Hospital (-)</c:v>
                </c:pt>
                <c:pt idx="3">
                  <c:v>Tavistock Hospital (-)</c:v>
                </c:pt>
                <c:pt idx="4">
                  <c:v>South Hams Hospital (-)</c:v>
                </c:pt>
                <c:pt idx="5">
                  <c:v>Derriford Hospital (388)</c:v>
                </c:pt>
                <c:pt idx="6">
                  <c:v>Mount Gould Local Care Centre (-)</c:v>
                </c:pt>
                <c:pt idx="7">
                  <c:v>Spire St Anthony's Hospital (-)</c:v>
                </c:pt>
                <c:pt idx="8">
                  <c:v>Estover HC Infusion Suite (-)</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(413)</c:v>
                </c:pt>
                <c:pt idx="1">
                  <c:v>The Wellington Hospital (-)</c:v>
                </c:pt>
                <c:pt idx="2">
                  <c:v>Mount Gould Hospital (-)</c:v>
                </c:pt>
                <c:pt idx="3">
                  <c:v>Tavistock Hospital (-)</c:v>
                </c:pt>
                <c:pt idx="4">
                  <c:v>South Hams Hospital (-)</c:v>
                </c:pt>
                <c:pt idx="5">
                  <c:v>Derriford Hospital (388)</c:v>
                </c:pt>
                <c:pt idx="6">
                  <c:v>Mount Gould Local Care Centre (-)</c:v>
                </c:pt>
                <c:pt idx="7">
                  <c:v>Spire St Anthony's Hospital (-)</c:v>
                </c:pt>
                <c:pt idx="8">
                  <c:v>Estover HC Infusion Suite (-)</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1.2201452705370013</c:v>
                </c:pt>
                <c:pt idx="1">
                  <c:v>0</c:v>
                </c:pt>
                <c:pt idx="2">
                  <c:v>0</c:v>
                </c:pt>
                <c:pt idx="3">
                  <c:v>0</c:v>
                </c:pt>
                <c:pt idx="4">
                  <c:v>0</c:v>
                </c:pt>
                <c:pt idx="5">
                  <c:v>1.189122455945899</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(414)</c:v>
                </c:pt>
                <c:pt idx="1">
                  <c:v>The Wellington Hospital (-)</c:v>
                </c:pt>
                <c:pt idx="2">
                  <c:v>Mount Gould Hospital (-)</c:v>
                </c:pt>
                <c:pt idx="3">
                  <c:v>Tavistock Hospital (-)</c:v>
                </c:pt>
                <c:pt idx="4">
                  <c:v>South Hams Hospital (-)</c:v>
                </c:pt>
                <c:pt idx="5">
                  <c:v>Derriford Hospital (390)</c:v>
                </c:pt>
                <c:pt idx="6">
                  <c:v>Mount Gould Local Care Centre (-)</c:v>
                </c:pt>
                <c:pt idx="7">
                  <c:v>Spire St Anthony's Hospital (-)</c:v>
                </c:pt>
                <c:pt idx="8">
                  <c:v>Estover HC Infusion Suite (-)</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(414)</c:v>
                </c:pt>
                <c:pt idx="1">
                  <c:v>The Wellington Hospital (-)</c:v>
                </c:pt>
                <c:pt idx="2">
                  <c:v>Mount Gould Hospital (-)</c:v>
                </c:pt>
                <c:pt idx="3">
                  <c:v>Tavistock Hospital (-)</c:v>
                </c:pt>
                <c:pt idx="4">
                  <c:v>South Hams Hospital (-)</c:v>
                </c:pt>
                <c:pt idx="5">
                  <c:v>Derriford Hospital (390)</c:v>
                </c:pt>
                <c:pt idx="6">
                  <c:v>Mount Gould Local Care Centre (-)</c:v>
                </c:pt>
                <c:pt idx="7">
                  <c:v>Spire St Anthony's Hospital (-)</c:v>
                </c:pt>
                <c:pt idx="8">
                  <c:v>Estover HC Infusion Suite (-)</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(414)</c:v>
                </c:pt>
                <c:pt idx="1">
                  <c:v>The Wellington Hospital (-)</c:v>
                </c:pt>
                <c:pt idx="2">
                  <c:v>Mount Gould Hospital (-)</c:v>
                </c:pt>
                <c:pt idx="3">
                  <c:v>Tavistock Hospital (-)</c:v>
                </c:pt>
                <c:pt idx="4">
                  <c:v>South Hams Hospital (-)</c:v>
                </c:pt>
                <c:pt idx="5">
                  <c:v>Derriford Hospital (390)</c:v>
                </c:pt>
                <c:pt idx="6">
                  <c:v>Mount Gould Local Care Centre (-)</c:v>
                </c:pt>
                <c:pt idx="7">
                  <c:v>Spire St Anthony's Hospital (-)</c:v>
                </c:pt>
                <c:pt idx="8">
                  <c:v>Estover HC Infusion Suite (-)</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(414)</c:v>
                </c:pt>
                <c:pt idx="1">
                  <c:v>The Wellington Hospital (-)</c:v>
                </c:pt>
                <c:pt idx="2">
                  <c:v>Mount Gould Hospital (-)</c:v>
                </c:pt>
                <c:pt idx="3">
                  <c:v>Tavistock Hospital (-)</c:v>
                </c:pt>
                <c:pt idx="4">
                  <c:v>South Hams Hospital (-)</c:v>
                </c:pt>
                <c:pt idx="5">
                  <c:v>Derriford Hospital (390)</c:v>
                </c:pt>
                <c:pt idx="6">
                  <c:v>Mount Gould Local Care Centre (-)</c:v>
                </c:pt>
                <c:pt idx="7">
                  <c:v>Spire St Anthony's Hospital (-)</c:v>
                </c:pt>
                <c:pt idx="8">
                  <c:v>Estover HC Infusion Suite (-)</c:v>
                </c:pt>
              </c:strCache>
            </c:strRef>
          </c:cat>
          <c:val>
            <c:numRef>
              <c:f>Sheet1!$G$2:$G$10</c:f>
              <c:numCache>
                <c:formatCode>0.0;;</c:formatCode>
                <c:ptCount val="9"/>
                <c:pt idx="0">
                  <c:v>7.401925497248099</c:v>
                </c:pt>
                <c:pt idx="1">
                  <c:v>0</c:v>
                </c:pt>
                <c:pt idx="2">
                  <c:v>0</c:v>
                </c:pt>
                <c:pt idx="3">
                  <c:v>0</c:v>
                </c:pt>
                <c:pt idx="4">
                  <c:v>0</c:v>
                </c:pt>
                <c:pt idx="5">
                  <c:v>7.3398350656168052</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(414)</c:v>
                </c:pt>
                <c:pt idx="1">
                  <c:v>The Wellington Hospital (-)</c:v>
                </c:pt>
                <c:pt idx="2">
                  <c:v>Mount Gould Hospital (-)</c:v>
                </c:pt>
                <c:pt idx="3">
                  <c:v>Tavistock Hospital (-)</c:v>
                </c:pt>
                <c:pt idx="4">
                  <c:v>South Hams Hospital (-)</c:v>
                </c:pt>
                <c:pt idx="5">
                  <c:v>Derriford Hospital (390)</c:v>
                </c:pt>
                <c:pt idx="6">
                  <c:v>Mount Gould Local Care Centre (-)</c:v>
                </c:pt>
                <c:pt idx="7">
                  <c:v>Spire St Anthony's Hospital (-)</c:v>
                </c:pt>
                <c:pt idx="8">
                  <c:v>Estover HC Infusion Suite (-)</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(414)</c:v>
                </c:pt>
                <c:pt idx="1">
                  <c:v>The Wellington Hospital (-)</c:v>
                </c:pt>
                <c:pt idx="2">
                  <c:v>Mount Gould Hospital (-)</c:v>
                </c:pt>
                <c:pt idx="3">
                  <c:v>Tavistock Hospital (-)</c:v>
                </c:pt>
                <c:pt idx="4">
                  <c:v>South Hams Hospital (-)</c:v>
                </c:pt>
                <c:pt idx="5">
                  <c:v>Derriford Hospital (390)</c:v>
                </c:pt>
                <c:pt idx="6">
                  <c:v>Mount Gould Local Care Centre (-)</c:v>
                </c:pt>
                <c:pt idx="7">
                  <c:v>Spire St Anthony's Hospital (-)</c:v>
                </c:pt>
                <c:pt idx="8">
                  <c:v>Estover HC Infusion Suite (-)</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(414)</c:v>
                </c:pt>
                <c:pt idx="1">
                  <c:v>The Wellington Hospital (-)</c:v>
                </c:pt>
                <c:pt idx="2">
                  <c:v>Mount Gould Hospital (-)</c:v>
                </c:pt>
                <c:pt idx="3">
                  <c:v>Tavistock Hospital (-)</c:v>
                </c:pt>
                <c:pt idx="4">
                  <c:v>South Hams Hospital (-)</c:v>
                </c:pt>
                <c:pt idx="5">
                  <c:v>Derriford Hospital (390)</c:v>
                </c:pt>
                <c:pt idx="6">
                  <c:v>Mount Gould Local Care Centre (-)</c:v>
                </c:pt>
                <c:pt idx="7">
                  <c:v>Spire St Anthony's Hospital (-)</c:v>
                </c:pt>
                <c:pt idx="8">
                  <c:v>Estover HC Infusion Suite (-)</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2.598074502751901</c:v>
                </c:pt>
                <c:pt idx="1">
                  <c:v>0</c:v>
                </c:pt>
                <c:pt idx="2">
                  <c:v>0</c:v>
                </c:pt>
                <c:pt idx="3">
                  <c:v>0</c:v>
                </c:pt>
                <c:pt idx="4">
                  <c:v>0</c:v>
                </c:pt>
                <c:pt idx="5">
                  <c:v>2.6601649343831948</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(386)</c:v>
                </c:pt>
                <c:pt idx="1">
                  <c:v>The Wellington Hospital (-)</c:v>
                </c:pt>
                <c:pt idx="2">
                  <c:v>Mount Gould Hospital (-)</c:v>
                </c:pt>
                <c:pt idx="3">
                  <c:v>Tavistock Hospital (-)</c:v>
                </c:pt>
                <c:pt idx="4">
                  <c:v>South Hams Hospital (-)</c:v>
                </c:pt>
                <c:pt idx="5">
                  <c:v>Derriford Hospital (365)</c:v>
                </c:pt>
                <c:pt idx="6">
                  <c:v>Mount Gould Local Care Centre (-)</c:v>
                </c:pt>
                <c:pt idx="7">
                  <c:v>Spire St Anthony's Hospital (-)</c:v>
                </c:pt>
                <c:pt idx="8">
                  <c:v>Estover HC Infusion Suite (-)</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(386)</c:v>
                </c:pt>
                <c:pt idx="1">
                  <c:v>The Wellington Hospital (-)</c:v>
                </c:pt>
                <c:pt idx="2">
                  <c:v>Mount Gould Hospital (-)</c:v>
                </c:pt>
                <c:pt idx="3">
                  <c:v>Tavistock Hospital (-)</c:v>
                </c:pt>
                <c:pt idx="4">
                  <c:v>South Hams Hospital (-)</c:v>
                </c:pt>
                <c:pt idx="5">
                  <c:v>Derriford Hospital (365)</c:v>
                </c:pt>
                <c:pt idx="6">
                  <c:v>Mount Gould Local Care Centre (-)</c:v>
                </c:pt>
                <c:pt idx="7">
                  <c:v>Spire St Anthony's Hospital (-)</c:v>
                </c:pt>
                <c:pt idx="8">
                  <c:v>Estover HC Infusion Suite (-)</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(386)</c:v>
                </c:pt>
                <c:pt idx="1">
                  <c:v>The Wellington Hospital (-)</c:v>
                </c:pt>
                <c:pt idx="2">
                  <c:v>Mount Gould Hospital (-)</c:v>
                </c:pt>
                <c:pt idx="3">
                  <c:v>Tavistock Hospital (-)</c:v>
                </c:pt>
                <c:pt idx="4">
                  <c:v>South Hams Hospital (-)</c:v>
                </c:pt>
                <c:pt idx="5">
                  <c:v>Derriford Hospital (365)</c:v>
                </c:pt>
                <c:pt idx="6">
                  <c:v>Mount Gould Local Care Centre (-)</c:v>
                </c:pt>
                <c:pt idx="7">
                  <c:v>Spire St Anthony's Hospital (-)</c:v>
                </c:pt>
                <c:pt idx="8">
                  <c:v>Estover HC Infusion Suite (-)</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(386)</c:v>
                </c:pt>
                <c:pt idx="1">
                  <c:v>The Wellington Hospital (-)</c:v>
                </c:pt>
                <c:pt idx="2">
                  <c:v>Mount Gould Hospital (-)</c:v>
                </c:pt>
                <c:pt idx="3">
                  <c:v>Tavistock Hospital (-)</c:v>
                </c:pt>
                <c:pt idx="4">
                  <c:v>South Hams Hospital (-)</c:v>
                </c:pt>
                <c:pt idx="5">
                  <c:v>Derriford Hospital (365)</c:v>
                </c:pt>
                <c:pt idx="6">
                  <c:v>Mount Gould Local Care Centre (-)</c:v>
                </c:pt>
                <c:pt idx="7">
                  <c:v>Spire St Anthony's Hospital (-)</c:v>
                </c:pt>
                <c:pt idx="8">
                  <c:v>Estover HC Infusion Suite (-)</c:v>
                </c:pt>
              </c:strCache>
            </c:strRef>
          </c:cat>
          <c:val>
            <c:numRef>
              <c:f>Sheet1!$G$2:$G$10</c:f>
              <c:numCache>
                <c:formatCode>0.0;;</c:formatCode>
                <c:ptCount val="9"/>
                <c:pt idx="0">
                  <c:v>7.5634905578970288</c:v>
                </c:pt>
                <c:pt idx="1">
                  <c:v>0</c:v>
                </c:pt>
                <c:pt idx="2">
                  <c:v>0</c:v>
                </c:pt>
                <c:pt idx="3">
                  <c:v>0</c:v>
                </c:pt>
                <c:pt idx="4">
                  <c:v>0</c:v>
                </c:pt>
                <c:pt idx="5">
                  <c:v>7.6510062220814037</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(386)</c:v>
                </c:pt>
                <c:pt idx="1">
                  <c:v>The Wellington Hospital (-)</c:v>
                </c:pt>
                <c:pt idx="2">
                  <c:v>Mount Gould Hospital (-)</c:v>
                </c:pt>
                <c:pt idx="3">
                  <c:v>Tavistock Hospital (-)</c:v>
                </c:pt>
                <c:pt idx="4">
                  <c:v>South Hams Hospital (-)</c:v>
                </c:pt>
                <c:pt idx="5">
                  <c:v>Derriford Hospital (365)</c:v>
                </c:pt>
                <c:pt idx="6">
                  <c:v>Mount Gould Local Care Centre (-)</c:v>
                </c:pt>
                <c:pt idx="7">
                  <c:v>Spire St Anthony's Hospital (-)</c:v>
                </c:pt>
                <c:pt idx="8">
                  <c:v>Estover HC Infusion Suite (-)</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(386)</c:v>
                </c:pt>
                <c:pt idx="1">
                  <c:v>The Wellington Hospital (-)</c:v>
                </c:pt>
                <c:pt idx="2">
                  <c:v>Mount Gould Hospital (-)</c:v>
                </c:pt>
                <c:pt idx="3">
                  <c:v>Tavistock Hospital (-)</c:v>
                </c:pt>
                <c:pt idx="4">
                  <c:v>South Hams Hospital (-)</c:v>
                </c:pt>
                <c:pt idx="5">
                  <c:v>Derriford Hospital (365)</c:v>
                </c:pt>
                <c:pt idx="6">
                  <c:v>Mount Gould Local Care Centre (-)</c:v>
                </c:pt>
                <c:pt idx="7">
                  <c:v>Spire St Anthony's Hospital (-)</c:v>
                </c:pt>
                <c:pt idx="8">
                  <c:v>Estover HC Infusion Suite (-)</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(386)</c:v>
                </c:pt>
                <c:pt idx="1">
                  <c:v>The Wellington Hospital (-)</c:v>
                </c:pt>
                <c:pt idx="2">
                  <c:v>Mount Gould Hospital (-)</c:v>
                </c:pt>
                <c:pt idx="3">
                  <c:v>Tavistock Hospital (-)</c:v>
                </c:pt>
                <c:pt idx="4">
                  <c:v>South Hams Hospital (-)</c:v>
                </c:pt>
                <c:pt idx="5">
                  <c:v>Derriford Hospital (365)</c:v>
                </c:pt>
                <c:pt idx="6">
                  <c:v>Mount Gould Local Care Centre (-)</c:v>
                </c:pt>
                <c:pt idx="7">
                  <c:v>Spire St Anthony's Hospital (-)</c:v>
                </c:pt>
                <c:pt idx="8">
                  <c:v>Estover HC Infusion Suite (-)</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2.4365094421029712</c:v>
                </c:pt>
                <c:pt idx="1">
                  <c:v>0</c:v>
                </c:pt>
                <c:pt idx="2">
                  <c:v>0</c:v>
                </c:pt>
                <c:pt idx="3">
                  <c:v>0</c:v>
                </c:pt>
                <c:pt idx="4">
                  <c:v>0</c:v>
                </c:pt>
                <c:pt idx="5">
                  <c:v>2.3489937779185963</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(404)</c:v>
                </c:pt>
                <c:pt idx="1">
                  <c:v>The Wellington Hospital (-)</c:v>
                </c:pt>
                <c:pt idx="2">
                  <c:v>Mount Gould Hospital (-)</c:v>
                </c:pt>
                <c:pt idx="3">
                  <c:v>Tavistock Hospital (-)</c:v>
                </c:pt>
                <c:pt idx="4">
                  <c:v>South Hams Hospital (-)</c:v>
                </c:pt>
                <c:pt idx="5">
                  <c:v>Derriford Hospital (380)</c:v>
                </c:pt>
                <c:pt idx="6">
                  <c:v>Mount Gould Local Care Centre (-)</c:v>
                </c:pt>
                <c:pt idx="7">
                  <c:v>Spire St Anthony's Hospital (-)</c:v>
                </c:pt>
                <c:pt idx="8">
                  <c:v>Estover HC Infusion Suite (-)</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(404)</c:v>
                </c:pt>
                <c:pt idx="1">
                  <c:v>The Wellington Hospital (-)</c:v>
                </c:pt>
                <c:pt idx="2">
                  <c:v>Mount Gould Hospital (-)</c:v>
                </c:pt>
                <c:pt idx="3">
                  <c:v>Tavistock Hospital (-)</c:v>
                </c:pt>
                <c:pt idx="4">
                  <c:v>South Hams Hospital (-)</c:v>
                </c:pt>
                <c:pt idx="5">
                  <c:v>Derriford Hospital (380)</c:v>
                </c:pt>
                <c:pt idx="6">
                  <c:v>Mount Gould Local Care Centre (-)</c:v>
                </c:pt>
                <c:pt idx="7">
                  <c:v>Spire St Anthony's Hospital (-)</c:v>
                </c:pt>
                <c:pt idx="8">
                  <c:v>Estover HC Infusion Suite (-)</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(404)</c:v>
                </c:pt>
                <c:pt idx="1">
                  <c:v>The Wellington Hospital (-)</c:v>
                </c:pt>
                <c:pt idx="2">
                  <c:v>Mount Gould Hospital (-)</c:v>
                </c:pt>
                <c:pt idx="3">
                  <c:v>Tavistock Hospital (-)</c:v>
                </c:pt>
                <c:pt idx="4">
                  <c:v>South Hams Hospital (-)</c:v>
                </c:pt>
                <c:pt idx="5">
                  <c:v>Derriford Hospital (380)</c:v>
                </c:pt>
                <c:pt idx="6">
                  <c:v>Mount Gould Local Care Centre (-)</c:v>
                </c:pt>
                <c:pt idx="7">
                  <c:v>Spire St Anthony's Hospital (-)</c:v>
                </c:pt>
                <c:pt idx="8">
                  <c:v>Estover HC Infusion Suite (-)</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(404)</c:v>
                </c:pt>
                <c:pt idx="1">
                  <c:v>The Wellington Hospital (-)</c:v>
                </c:pt>
                <c:pt idx="2">
                  <c:v>Mount Gould Hospital (-)</c:v>
                </c:pt>
                <c:pt idx="3">
                  <c:v>Tavistock Hospital (-)</c:v>
                </c:pt>
                <c:pt idx="4">
                  <c:v>South Hams Hospital (-)</c:v>
                </c:pt>
                <c:pt idx="5">
                  <c:v>Derriford Hospital (380)</c:v>
                </c:pt>
                <c:pt idx="6">
                  <c:v>Mount Gould Local Care Centre (-)</c:v>
                </c:pt>
                <c:pt idx="7">
                  <c:v>Spire St Anthony's Hospital (-)</c:v>
                </c:pt>
                <c:pt idx="8">
                  <c:v>Estover HC Infusion Suite (-)</c:v>
                </c:pt>
              </c:strCache>
            </c:strRef>
          </c:cat>
          <c:val>
            <c:numRef>
              <c:f>Sheet1!$G$2:$G$10</c:f>
              <c:numCache>
                <c:formatCode>0.0;;</c:formatCode>
                <c:ptCount val="9"/>
                <c:pt idx="0">
                  <c:v>7.1645542697096483</c:v>
                </c:pt>
                <c:pt idx="1">
                  <c:v>0</c:v>
                </c:pt>
                <c:pt idx="2">
                  <c:v>0</c:v>
                </c:pt>
                <c:pt idx="3">
                  <c:v>0</c:v>
                </c:pt>
                <c:pt idx="4">
                  <c:v>0</c:v>
                </c:pt>
                <c:pt idx="5">
                  <c:v>7.1241397686814407</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(404)</c:v>
                </c:pt>
                <c:pt idx="1">
                  <c:v>The Wellington Hospital (-)</c:v>
                </c:pt>
                <c:pt idx="2">
                  <c:v>Mount Gould Hospital (-)</c:v>
                </c:pt>
                <c:pt idx="3">
                  <c:v>Tavistock Hospital (-)</c:v>
                </c:pt>
                <c:pt idx="4">
                  <c:v>South Hams Hospital (-)</c:v>
                </c:pt>
                <c:pt idx="5">
                  <c:v>Derriford Hospital (380)</c:v>
                </c:pt>
                <c:pt idx="6">
                  <c:v>Mount Gould Local Care Centre (-)</c:v>
                </c:pt>
                <c:pt idx="7">
                  <c:v>Spire St Anthony's Hospital (-)</c:v>
                </c:pt>
                <c:pt idx="8">
                  <c:v>Estover HC Infusion Suite (-)</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(404)</c:v>
                </c:pt>
                <c:pt idx="1">
                  <c:v>The Wellington Hospital (-)</c:v>
                </c:pt>
                <c:pt idx="2">
                  <c:v>Mount Gould Hospital (-)</c:v>
                </c:pt>
                <c:pt idx="3">
                  <c:v>Tavistock Hospital (-)</c:v>
                </c:pt>
                <c:pt idx="4">
                  <c:v>South Hams Hospital (-)</c:v>
                </c:pt>
                <c:pt idx="5">
                  <c:v>Derriford Hospital (380)</c:v>
                </c:pt>
                <c:pt idx="6">
                  <c:v>Mount Gould Local Care Centre (-)</c:v>
                </c:pt>
                <c:pt idx="7">
                  <c:v>Spire St Anthony's Hospital (-)</c:v>
                </c:pt>
                <c:pt idx="8">
                  <c:v>Estover HC Infusion Suite (-)</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(404)</c:v>
                </c:pt>
                <c:pt idx="1">
                  <c:v>The Wellington Hospital (-)</c:v>
                </c:pt>
                <c:pt idx="2">
                  <c:v>Mount Gould Hospital (-)</c:v>
                </c:pt>
                <c:pt idx="3">
                  <c:v>Tavistock Hospital (-)</c:v>
                </c:pt>
                <c:pt idx="4">
                  <c:v>South Hams Hospital (-)</c:v>
                </c:pt>
                <c:pt idx="5">
                  <c:v>Derriford Hospital (380)</c:v>
                </c:pt>
                <c:pt idx="6">
                  <c:v>Mount Gould Local Care Centre (-)</c:v>
                </c:pt>
                <c:pt idx="7">
                  <c:v>Spire St Anthony's Hospital (-)</c:v>
                </c:pt>
                <c:pt idx="8">
                  <c:v>Estover HC Infusion Suite (-)</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2.8354457302903517</c:v>
                </c:pt>
                <c:pt idx="1">
                  <c:v>0</c:v>
                </c:pt>
                <c:pt idx="2">
                  <c:v>0</c:v>
                </c:pt>
                <c:pt idx="3">
                  <c:v>0</c:v>
                </c:pt>
                <c:pt idx="4">
                  <c:v>0</c:v>
                </c:pt>
                <c:pt idx="5">
                  <c:v>2.8758602313185593</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(412)</c:v>
                </c:pt>
                <c:pt idx="1">
                  <c:v>The Wellington Hospital (-)</c:v>
                </c:pt>
                <c:pt idx="2">
                  <c:v>Mount Gould Hospital (-)</c:v>
                </c:pt>
                <c:pt idx="3">
                  <c:v>Tavistock Hospital (-)</c:v>
                </c:pt>
                <c:pt idx="4">
                  <c:v>South Hams Hospital (-)</c:v>
                </c:pt>
                <c:pt idx="5">
                  <c:v>Derriford Hospital (388)</c:v>
                </c:pt>
                <c:pt idx="6">
                  <c:v>Mount Gould Local Care Centre (-)</c:v>
                </c:pt>
                <c:pt idx="7">
                  <c:v>Spire St Anthony's Hospital (-)</c:v>
                </c:pt>
                <c:pt idx="8">
                  <c:v>Estover HC Infusion Suite (-)</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(412)</c:v>
                </c:pt>
                <c:pt idx="1">
                  <c:v>The Wellington Hospital (-)</c:v>
                </c:pt>
                <c:pt idx="2">
                  <c:v>Mount Gould Hospital (-)</c:v>
                </c:pt>
                <c:pt idx="3">
                  <c:v>Tavistock Hospital (-)</c:v>
                </c:pt>
                <c:pt idx="4">
                  <c:v>South Hams Hospital (-)</c:v>
                </c:pt>
                <c:pt idx="5">
                  <c:v>Derriford Hospital (388)</c:v>
                </c:pt>
                <c:pt idx="6">
                  <c:v>Mount Gould Local Care Centre (-)</c:v>
                </c:pt>
                <c:pt idx="7">
                  <c:v>Spire St Anthony's Hospital (-)</c:v>
                </c:pt>
                <c:pt idx="8">
                  <c:v>Estover HC Infusion Suite (-)</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(412)</c:v>
                </c:pt>
                <c:pt idx="1">
                  <c:v>The Wellington Hospital (-)</c:v>
                </c:pt>
                <c:pt idx="2">
                  <c:v>Mount Gould Hospital (-)</c:v>
                </c:pt>
                <c:pt idx="3">
                  <c:v>Tavistock Hospital (-)</c:v>
                </c:pt>
                <c:pt idx="4">
                  <c:v>South Hams Hospital (-)</c:v>
                </c:pt>
                <c:pt idx="5">
                  <c:v>Derriford Hospital (388)</c:v>
                </c:pt>
                <c:pt idx="6">
                  <c:v>Mount Gould Local Care Centre (-)</c:v>
                </c:pt>
                <c:pt idx="7">
                  <c:v>Spire St Anthony's Hospital (-)</c:v>
                </c:pt>
                <c:pt idx="8">
                  <c:v>Estover HC Infusion Suite (-)</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(412)</c:v>
                </c:pt>
                <c:pt idx="1">
                  <c:v>The Wellington Hospital (-)</c:v>
                </c:pt>
                <c:pt idx="2">
                  <c:v>Mount Gould Hospital (-)</c:v>
                </c:pt>
                <c:pt idx="3">
                  <c:v>Tavistock Hospital (-)</c:v>
                </c:pt>
                <c:pt idx="4">
                  <c:v>South Hams Hospital (-)</c:v>
                </c:pt>
                <c:pt idx="5">
                  <c:v>Derriford Hospital (388)</c:v>
                </c:pt>
                <c:pt idx="6">
                  <c:v>Mount Gould Local Care Centre (-)</c:v>
                </c:pt>
                <c:pt idx="7">
                  <c:v>Spire St Anthony's Hospital (-)</c:v>
                </c:pt>
                <c:pt idx="8">
                  <c:v>Estover HC Infusion Suite (-)</c:v>
                </c:pt>
              </c:strCache>
            </c:strRef>
          </c:cat>
          <c:val>
            <c:numRef>
              <c:f>Sheet1!$G$2:$G$10</c:f>
              <c:numCache>
                <c:formatCode>0.0;;</c:formatCode>
                <c:ptCount val="9"/>
                <c:pt idx="0">
                  <c:v>8.6947164373804799</c:v>
                </c:pt>
                <c:pt idx="1">
                  <c:v>0</c:v>
                </c:pt>
                <c:pt idx="2">
                  <c:v>0</c:v>
                </c:pt>
                <c:pt idx="3">
                  <c:v>0</c:v>
                </c:pt>
                <c:pt idx="4">
                  <c:v>0</c:v>
                </c:pt>
                <c:pt idx="5">
                  <c:v>8.6899267838984429</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(412)</c:v>
                </c:pt>
                <c:pt idx="1">
                  <c:v>The Wellington Hospital (-)</c:v>
                </c:pt>
                <c:pt idx="2">
                  <c:v>Mount Gould Hospital (-)</c:v>
                </c:pt>
                <c:pt idx="3">
                  <c:v>Tavistock Hospital (-)</c:v>
                </c:pt>
                <c:pt idx="4">
                  <c:v>South Hams Hospital (-)</c:v>
                </c:pt>
                <c:pt idx="5">
                  <c:v>Derriford Hospital (388)</c:v>
                </c:pt>
                <c:pt idx="6">
                  <c:v>Mount Gould Local Care Centre (-)</c:v>
                </c:pt>
                <c:pt idx="7">
                  <c:v>Spire St Anthony's Hospital (-)</c:v>
                </c:pt>
                <c:pt idx="8">
                  <c:v>Estover HC Infusion Suite (-)</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(412)</c:v>
                </c:pt>
                <c:pt idx="1">
                  <c:v>The Wellington Hospital (-)</c:v>
                </c:pt>
                <c:pt idx="2">
                  <c:v>Mount Gould Hospital (-)</c:v>
                </c:pt>
                <c:pt idx="3">
                  <c:v>Tavistock Hospital (-)</c:v>
                </c:pt>
                <c:pt idx="4">
                  <c:v>South Hams Hospital (-)</c:v>
                </c:pt>
                <c:pt idx="5">
                  <c:v>Derriford Hospital (388)</c:v>
                </c:pt>
                <c:pt idx="6">
                  <c:v>Mount Gould Local Care Centre (-)</c:v>
                </c:pt>
                <c:pt idx="7">
                  <c:v>Spire St Anthony's Hospital (-)</c:v>
                </c:pt>
                <c:pt idx="8">
                  <c:v>Estover HC Infusion Suite (-)</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(412)</c:v>
                </c:pt>
                <c:pt idx="1">
                  <c:v>The Wellington Hospital (-)</c:v>
                </c:pt>
                <c:pt idx="2">
                  <c:v>Mount Gould Hospital (-)</c:v>
                </c:pt>
                <c:pt idx="3">
                  <c:v>Tavistock Hospital (-)</c:v>
                </c:pt>
                <c:pt idx="4">
                  <c:v>South Hams Hospital (-)</c:v>
                </c:pt>
                <c:pt idx="5">
                  <c:v>Derriford Hospital (388)</c:v>
                </c:pt>
                <c:pt idx="6">
                  <c:v>Mount Gould Local Care Centre (-)</c:v>
                </c:pt>
                <c:pt idx="7">
                  <c:v>Spire St Anthony's Hospital (-)</c:v>
                </c:pt>
                <c:pt idx="8">
                  <c:v>Estover HC Infusion Suite (-)</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1.3052835626195201</c:v>
                </c:pt>
                <c:pt idx="1">
                  <c:v>0</c:v>
                </c:pt>
                <c:pt idx="2">
                  <c:v>0</c:v>
                </c:pt>
                <c:pt idx="3">
                  <c:v>0</c:v>
                </c:pt>
                <c:pt idx="4">
                  <c:v>0</c:v>
                </c:pt>
                <c:pt idx="5">
                  <c:v>1.3100732161015571</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(365)</c:v>
                </c:pt>
                <c:pt idx="1">
                  <c:v>The Wellington Hospital (-)</c:v>
                </c:pt>
                <c:pt idx="2">
                  <c:v>Mount Gould Hospital (-)</c:v>
                </c:pt>
                <c:pt idx="3">
                  <c:v>Tavistock Hospital (-)</c:v>
                </c:pt>
                <c:pt idx="4">
                  <c:v>South Hams Hospital (-)</c:v>
                </c:pt>
                <c:pt idx="5">
                  <c:v>Derriford Hospital (342)</c:v>
                </c:pt>
                <c:pt idx="6">
                  <c:v>Mount Gould Local Care Centre (-)</c:v>
                </c:pt>
                <c:pt idx="7">
                  <c:v>Spire St Anthony's Hospital (-)</c:v>
                </c:pt>
                <c:pt idx="8">
                  <c:v>Estover HC Infusion Suite (-)</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(365)</c:v>
                </c:pt>
                <c:pt idx="1">
                  <c:v>The Wellington Hospital (-)</c:v>
                </c:pt>
                <c:pt idx="2">
                  <c:v>Mount Gould Hospital (-)</c:v>
                </c:pt>
                <c:pt idx="3">
                  <c:v>Tavistock Hospital (-)</c:v>
                </c:pt>
                <c:pt idx="4">
                  <c:v>South Hams Hospital (-)</c:v>
                </c:pt>
                <c:pt idx="5">
                  <c:v>Derriford Hospital (342)</c:v>
                </c:pt>
                <c:pt idx="6">
                  <c:v>Mount Gould Local Care Centre (-)</c:v>
                </c:pt>
                <c:pt idx="7">
                  <c:v>Spire St Anthony's Hospital (-)</c:v>
                </c:pt>
                <c:pt idx="8">
                  <c:v>Estover HC Infusion Suite (-)</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(365)</c:v>
                </c:pt>
                <c:pt idx="1">
                  <c:v>The Wellington Hospital (-)</c:v>
                </c:pt>
                <c:pt idx="2">
                  <c:v>Mount Gould Hospital (-)</c:v>
                </c:pt>
                <c:pt idx="3">
                  <c:v>Tavistock Hospital (-)</c:v>
                </c:pt>
                <c:pt idx="4">
                  <c:v>South Hams Hospital (-)</c:v>
                </c:pt>
                <c:pt idx="5">
                  <c:v>Derriford Hospital (342)</c:v>
                </c:pt>
                <c:pt idx="6">
                  <c:v>Mount Gould Local Care Centre (-)</c:v>
                </c:pt>
                <c:pt idx="7">
                  <c:v>Spire St Anthony's Hospital (-)</c:v>
                </c:pt>
                <c:pt idx="8">
                  <c:v>Estover HC Infusion Suite (-)</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(365)</c:v>
                </c:pt>
                <c:pt idx="1">
                  <c:v>The Wellington Hospital (-)</c:v>
                </c:pt>
                <c:pt idx="2">
                  <c:v>Mount Gould Hospital (-)</c:v>
                </c:pt>
                <c:pt idx="3">
                  <c:v>Tavistock Hospital (-)</c:v>
                </c:pt>
                <c:pt idx="4">
                  <c:v>South Hams Hospital (-)</c:v>
                </c:pt>
                <c:pt idx="5">
                  <c:v>Derriford Hospital (342)</c:v>
                </c:pt>
                <c:pt idx="6">
                  <c:v>Mount Gould Local Care Centre (-)</c:v>
                </c:pt>
                <c:pt idx="7">
                  <c:v>Spire St Anthony's Hospital (-)</c:v>
                </c:pt>
                <c:pt idx="8">
                  <c:v>Estover HC Infusion Suite (-)</c:v>
                </c:pt>
              </c:strCache>
            </c:strRef>
          </c:cat>
          <c:val>
            <c:numRef>
              <c:f>Sheet1!$G$2:$G$10</c:f>
              <c:numCache>
                <c:formatCode>0.0;;</c:formatCode>
                <c:ptCount val="9"/>
                <c:pt idx="0">
                  <c:v>7.5979287161553932</c:v>
                </c:pt>
                <c:pt idx="1">
                  <c:v>0</c:v>
                </c:pt>
                <c:pt idx="2">
                  <c:v>0</c:v>
                </c:pt>
                <c:pt idx="3">
                  <c:v>0</c:v>
                </c:pt>
                <c:pt idx="4">
                  <c:v>0</c:v>
                </c:pt>
                <c:pt idx="5">
                  <c:v>7.529093226956773</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(365)</c:v>
                </c:pt>
                <c:pt idx="1">
                  <c:v>The Wellington Hospital (-)</c:v>
                </c:pt>
                <c:pt idx="2">
                  <c:v>Mount Gould Hospital (-)</c:v>
                </c:pt>
                <c:pt idx="3">
                  <c:v>Tavistock Hospital (-)</c:v>
                </c:pt>
                <c:pt idx="4">
                  <c:v>South Hams Hospital (-)</c:v>
                </c:pt>
                <c:pt idx="5">
                  <c:v>Derriford Hospital (342)</c:v>
                </c:pt>
                <c:pt idx="6">
                  <c:v>Mount Gould Local Care Centre (-)</c:v>
                </c:pt>
                <c:pt idx="7">
                  <c:v>Spire St Anthony's Hospital (-)</c:v>
                </c:pt>
                <c:pt idx="8">
                  <c:v>Estover HC Infusion Suite (-)</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(365)</c:v>
                </c:pt>
                <c:pt idx="1">
                  <c:v>The Wellington Hospital (-)</c:v>
                </c:pt>
                <c:pt idx="2">
                  <c:v>Mount Gould Hospital (-)</c:v>
                </c:pt>
                <c:pt idx="3">
                  <c:v>Tavistock Hospital (-)</c:v>
                </c:pt>
                <c:pt idx="4">
                  <c:v>South Hams Hospital (-)</c:v>
                </c:pt>
                <c:pt idx="5">
                  <c:v>Derriford Hospital (342)</c:v>
                </c:pt>
                <c:pt idx="6">
                  <c:v>Mount Gould Local Care Centre (-)</c:v>
                </c:pt>
                <c:pt idx="7">
                  <c:v>Spire St Anthony's Hospital (-)</c:v>
                </c:pt>
                <c:pt idx="8">
                  <c:v>Estover HC Infusion Suite (-)</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(365)</c:v>
                </c:pt>
                <c:pt idx="1">
                  <c:v>The Wellington Hospital (-)</c:v>
                </c:pt>
                <c:pt idx="2">
                  <c:v>Mount Gould Hospital (-)</c:v>
                </c:pt>
                <c:pt idx="3">
                  <c:v>Tavistock Hospital (-)</c:v>
                </c:pt>
                <c:pt idx="4">
                  <c:v>South Hams Hospital (-)</c:v>
                </c:pt>
                <c:pt idx="5">
                  <c:v>Derriford Hospital (342)</c:v>
                </c:pt>
                <c:pt idx="6">
                  <c:v>Mount Gould Local Care Centre (-)</c:v>
                </c:pt>
                <c:pt idx="7">
                  <c:v>Spire St Anthony's Hospital (-)</c:v>
                </c:pt>
                <c:pt idx="8">
                  <c:v>Estover HC Infusion Suite (-)</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2.4020712838446068</c:v>
                </c:pt>
                <c:pt idx="1">
                  <c:v>0</c:v>
                </c:pt>
                <c:pt idx="2">
                  <c:v>0</c:v>
                </c:pt>
                <c:pt idx="3">
                  <c:v>0</c:v>
                </c:pt>
                <c:pt idx="4">
                  <c:v>0</c:v>
                </c:pt>
                <c:pt idx="5">
                  <c:v>2.470906773043227</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(414)</c:v>
                </c:pt>
                <c:pt idx="1">
                  <c:v>The Wellington Hospital (-)</c:v>
                </c:pt>
                <c:pt idx="2">
                  <c:v>Mount Gould Hospital (-)</c:v>
                </c:pt>
                <c:pt idx="3">
                  <c:v>Tavistock Hospital (-)</c:v>
                </c:pt>
                <c:pt idx="4">
                  <c:v>South Hams Hospital (-)</c:v>
                </c:pt>
                <c:pt idx="5">
                  <c:v>Derriford Hospital (393)</c:v>
                </c:pt>
                <c:pt idx="6">
                  <c:v>Mount Gould Local Care Centre (-)</c:v>
                </c:pt>
                <c:pt idx="7">
                  <c:v>Spire St Anthony's Hospital (-)</c:v>
                </c:pt>
                <c:pt idx="8">
                  <c:v>Estover HC Infusion Suite (-)</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(414)</c:v>
                </c:pt>
                <c:pt idx="1">
                  <c:v>The Wellington Hospital (-)</c:v>
                </c:pt>
                <c:pt idx="2">
                  <c:v>Mount Gould Hospital (-)</c:v>
                </c:pt>
                <c:pt idx="3">
                  <c:v>Tavistock Hospital (-)</c:v>
                </c:pt>
                <c:pt idx="4">
                  <c:v>South Hams Hospital (-)</c:v>
                </c:pt>
                <c:pt idx="5">
                  <c:v>Derriford Hospital (393)</c:v>
                </c:pt>
                <c:pt idx="6">
                  <c:v>Mount Gould Local Care Centre (-)</c:v>
                </c:pt>
                <c:pt idx="7">
                  <c:v>Spire St Anthony's Hospital (-)</c:v>
                </c:pt>
                <c:pt idx="8">
                  <c:v>Estover HC Infusion Suite (-)</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(414)</c:v>
                </c:pt>
                <c:pt idx="1">
                  <c:v>The Wellington Hospital (-)</c:v>
                </c:pt>
                <c:pt idx="2">
                  <c:v>Mount Gould Hospital (-)</c:v>
                </c:pt>
                <c:pt idx="3">
                  <c:v>Tavistock Hospital (-)</c:v>
                </c:pt>
                <c:pt idx="4">
                  <c:v>South Hams Hospital (-)</c:v>
                </c:pt>
                <c:pt idx="5">
                  <c:v>Derriford Hospital (393)</c:v>
                </c:pt>
                <c:pt idx="6">
                  <c:v>Mount Gould Local Care Centre (-)</c:v>
                </c:pt>
                <c:pt idx="7">
                  <c:v>Spire St Anthony's Hospital (-)</c:v>
                </c:pt>
                <c:pt idx="8">
                  <c:v>Estover HC Infusion Suite (-)</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(414)</c:v>
                </c:pt>
                <c:pt idx="1">
                  <c:v>The Wellington Hospital (-)</c:v>
                </c:pt>
                <c:pt idx="2">
                  <c:v>Mount Gould Hospital (-)</c:v>
                </c:pt>
                <c:pt idx="3">
                  <c:v>Tavistock Hospital (-)</c:v>
                </c:pt>
                <c:pt idx="4">
                  <c:v>South Hams Hospital (-)</c:v>
                </c:pt>
                <c:pt idx="5">
                  <c:v>Derriford Hospital (393)</c:v>
                </c:pt>
                <c:pt idx="6">
                  <c:v>Mount Gould Local Care Centre (-)</c:v>
                </c:pt>
                <c:pt idx="7">
                  <c:v>Spire St Anthony's Hospital (-)</c:v>
                </c:pt>
                <c:pt idx="8">
                  <c:v>Estover HC Infusion Suite (-)</c:v>
                </c:pt>
              </c:strCache>
            </c:strRef>
          </c:cat>
          <c:val>
            <c:numRef>
              <c:f>Sheet1!$G$2:$G$10</c:f>
              <c:numCache>
                <c:formatCode>0.0;;</c:formatCode>
                <c:ptCount val="9"/>
                <c:pt idx="0">
                  <c:v>9.4083229214187085</c:v>
                </c:pt>
                <c:pt idx="1">
                  <c:v>0</c:v>
                </c:pt>
                <c:pt idx="2">
                  <c:v>0</c:v>
                </c:pt>
                <c:pt idx="3">
                  <c:v>0</c:v>
                </c:pt>
                <c:pt idx="4">
                  <c:v>0</c:v>
                </c:pt>
                <c:pt idx="5">
                  <c:v>9.3879320935778487</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(414)</c:v>
                </c:pt>
                <c:pt idx="1">
                  <c:v>The Wellington Hospital (-)</c:v>
                </c:pt>
                <c:pt idx="2">
                  <c:v>Mount Gould Hospital (-)</c:v>
                </c:pt>
                <c:pt idx="3">
                  <c:v>Tavistock Hospital (-)</c:v>
                </c:pt>
                <c:pt idx="4">
                  <c:v>South Hams Hospital (-)</c:v>
                </c:pt>
                <c:pt idx="5">
                  <c:v>Derriford Hospital (393)</c:v>
                </c:pt>
                <c:pt idx="6">
                  <c:v>Mount Gould Local Care Centre (-)</c:v>
                </c:pt>
                <c:pt idx="7">
                  <c:v>Spire St Anthony's Hospital (-)</c:v>
                </c:pt>
                <c:pt idx="8">
                  <c:v>Estover HC Infusion Suite (-)</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(414)</c:v>
                </c:pt>
                <c:pt idx="1">
                  <c:v>The Wellington Hospital (-)</c:v>
                </c:pt>
                <c:pt idx="2">
                  <c:v>Mount Gould Hospital (-)</c:v>
                </c:pt>
                <c:pt idx="3">
                  <c:v>Tavistock Hospital (-)</c:v>
                </c:pt>
                <c:pt idx="4">
                  <c:v>South Hams Hospital (-)</c:v>
                </c:pt>
                <c:pt idx="5">
                  <c:v>Derriford Hospital (393)</c:v>
                </c:pt>
                <c:pt idx="6">
                  <c:v>Mount Gould Local Care Centre (-)</c:v>
                </c:pt>
                <c:pt idx="7">
                  <c:v>Spire St Anthony's Hospital (-)</c:v>
                </c:pt>
                <c:pt idx="8">
                  <c:v>Estover HC Infusion Suite (-)</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(414)</c:v>
                </c:pt>
                <c:pt idx="1">
                  <c:v>The Wellington Hospital (-)</c:v>
                </c:pt>
                <c:pt idx="2">
                  <c:v>Mount Gould Hospital (-)</c:v>
                </c:pt>
                <c:pt idx="3">
                  <c:v>Tavistock Hospital (-)</c:v>
                </c:pt>
                <c:pt idx="4">
                  <c:v>South Hams Hospital (-)</c:v>
                </c:pt>
                <c:pt idx="5">
                  <c:v>Derriford Hospital (393)</c:v>
                </c:pt>
                <c:pt idx="6">
                  <c:v>Mount Gould Local Care Centre (-)</c:v>
                </c:pt>
                <c:pt idx="7">
                  <c:v>Spire St Anthony's Hospital (-)</c:v>
                </c:pt>
                <c:pt idx="8">
                  <c:v>Estover HC Infusion Suite (-)</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0.59167707858129148</c:v>
                </c:pt>
                <c:pt idx="1">
                  <c:v>0</c:v>
                </c:pt>
                <c:pt idx="2">
                  <c:v>0</c:v>
                </c:pt>
                <c:pt idx="3">
                  <c:v>0</c:v>
                </c:pt>
                <c:pt idx="4">
                  <c:v>0</c:v>
                </c:pt>
                <c:pt idx="5">
                  <c:v>0.61206790642215125</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(357)</c:v>
                </c:pt>
                <c:pt idx="1">
                  <c:v>The Wellington Hospital (-)</c:v>
                </c:pt>
                <c:pt idx="2">
                  <c:v>Mount Gould Hospital (-)</c:v>
                </c:pt>
                <c:pt idx="3">
                  <c:v>Tavistock Hospital (-)</c:v>
                </c:pt>
                <c:pt idx="4">
                  <c:v>South Hams Hospital (-)</c:v>
                </c:pt>
                <c:pt idx="5">
                  <c:v>Derriford Hospital (335)</c:v>
                </c:pt>
                <c:pt idx="6">
                  <c:v>Mount Gould Local Care Centre (-)</c:v>
                </c:pt>
                <c:pt idx="7">
                  <c:v>Spire St Anthony's Hospital (-)</c:v>
                </c:pt>
                <c:pt idx="8">
                  <c:v>Estover HC Infusion Suite (-)</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(357)</c:v>
                </c:pt>
                <c:pt idx="1">
                  <c:v>The Wellington Hospital (-)</c:v>
                </c:pt>
                <c:pt idx="2">
                  <c:v>Mount Gould Hospital (-)</c:v>
                </c:pt>
                <c:pt idx="3">
                  <c:v>Tavistock Hospital (-)</c:v>
                </c:pt>
                <c:pt idx="4">
                  <c:v>South Hams Hospital (-)</c:v>
                </c:pt>
                <c:pt idx="5">
                  <c:v>Derriford Hospital (335)</c:v>
                </c:pt>
                <c:pt idx="6">
                  <c:v>Mount Gould Local Care Centre (-)</c:v>
                </c:pt>
                <c:pt idx="7">
                  <c:v>Spire St Anthony's Hospital (-)</c:v>
                </c:pt>
                <c:pt idx="8">
                  <c:v>Estover HC Infusion Suite (-)</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(357)</c:v>
                </c:pt>
                <c:pt idx="1">
                  <c:v>The Wellington Hospital (-)</c:v>
                </c:pt>
                <c:pt idx="2">
                  <c:v>Mount Gould Hospital (-)</c:v>
                </c:pt>
                <c:pt idx="3">
                  <c:v>Tavistock Hospital (-)</c:v>
                </c:pt>
                <c:pt idx="4">
                  <c:v>South Hams Hospital (-)</c:v>
                </c:pt>
                <c:pt idx="5">
                  <c:v>Derriford Hospital (335)</c:v>
                </c:pt>
                <c:pt idx="6">
                  <c:v>Mount Gould Local Care Centre (-)</c:v>
                </c:pt>
                <c:pt idx="7">
                  <c:v>Spire St Anthony's Hospital (-)</c:v>
                </c:pt>
                <c:pt idx="8">
                  <c:v>Estover HC Infusion Suite (-)</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(357)</c:v>
                </c:pt>
                <c:pt idx="1">
                  <c:v>The Wellington Hospital (-)</c:v>
                </c:pt>
                <c:pt idx="2">
                  <c:v>Mount Gould Hospital (-)</c:v>
                </c:pt>
                <c:pt idx="3">
                  <c:v>Tavistock Hospital (-)</c:v>
                </c:pt>
                <c:pt idx="4">
                  <c:v>South Hams Hospital (-)</c:v>
                </c:pt>
                <c:pt idx="5">
                  <c:v>Derriford Hospital (335)</c:v>
                </c:pt>
                <c:pt idx="6">
                  <c:v>Mount Gould Local Care Centre (-)</c:v>
                </c:pt>
                <c:pt idx="7">
                  <c:v>Spire St Anthony's Hospital (-)</c:v>
                </c:pt>
                <c:pt idx="8">
                  <c:v>Estover HC Infusion Suite (-)</c:v>
                </c:pt>
              </c:strCache>
            </c:strRef>
          </c:cat>
          <c:val>
            <c:numRef>
              <c:f>Sheet1!$G$2:$G$10</c:f>
              <c:numCache>
                <c:formatCode>0.0;;</c:formatCode>
                <c:ptCount val="9"/>
                <c:pt idx="0">
                  <c:v>8.9396464343173072</c:v>
                </c:pt>
                <c:pt idx="1">
                  <c:v>0</c:v>
                </c:pt>
                <c:pt idx="2">
                  <c:v>0</c:v>
                </c:pt>
                <c:pt idx="3">
                  <c:v>0</c:v>
                </c:pt>
                <c:pt idx="4">
                  <c:v>0</c:v>
                </c:pt>
                <c:pt idx="5">
                  <c:v>8.9056368574572247</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(357)</c:v>
                </c:pt>
                <c:pt idx="1">
                  <c:v>The Wellington Hospital (-)</c:v>
                </c:pt>
                <c:pt idx="2">
                  <c:v>Mount Gould Hospital (-)</c:v>
                </c:pt>
                <c:pt idx="3">
                  <c:v>Tavistock Hospital (-)</c:v>
                </c:pt>
                <c:pt idx="4">
                  <c:v>South Hams Hospital (-)</c:v>
                </c:pt>
                <c:pt idx="5">
                  <c:v>Derriford Hospital (335)</c:v>
                </c:pt>
                <c:pt idx="6">
                  <c:v>Mount Gould Local Care Centre (-)</c:v>
                </c:pt>
                <c:pt idx="7">
                  <c:v>Spire St Anthony's Hospital (-)</c:v>
                </c:pt>
                <c:pt idx="8">
                  <c:v>Estover HC Infusion Suite (-)</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(357)</c:v>
                </c:pt>
                <c:pt idx="1">
                  <c:v>The Wellington Hospital (-)</c:v>
                </c:pt>
                <c:pt idx="2">
                  <c:v>Mount Gould Hospital (-)</c:v>
                </c:pt>
                <c:pt idx="3">
                  <c:v>Tavistock Hospital (-)</c:v>
                </c:pt>
                <c:pt idx="4">
                  <c:v>South Hams Hospital (-)</c:v>
                </c:pt>
                <c:pt idx="5">
                  <c:v>Derriford Hospital (335)</c:v>
                </c:pt>
                <c:pt idx="6">
                  <c:v>Mount Gould Local Care Centre (-)</c:v>
                </c:pt>
                <c:pt idx="7">
                  <c:v>Spire St Anthony's Hospital (-)</c:v>
                </c:pt>
                <c:pt idx="8">
                  <c:v>Estover HC Infusion Suite (-)</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(357)</c:v>
                </c:pt>
                <c:pt idx="1">
                  <c:v>The Wellington Hospital (-)</c:v>
                </c:pt>
                <c:pt idx="2">
                  <c:v>Mount Gould Hospital (-)</c:v>
                </c:pt>
                <c:pt idx="3">
                  <c:v>Tavistock Hospital (-)</c:v>
                </c:pt>
                <c:pt idx="4">
                  <c:v>South Hams Hospital (-)</c:v>
                </c:pt>
                <c:pt idx="5">
                  <c:v>Derriford Hospital (335)</c:v>
                </c:pt>
                <c:pt idx="6">
                  <c:v>Mount Gould Local Care Centre (-)</c:v>
                </c:pt>
                <c:pt idx="7">
                  <c:v>Spire St Anthony's Hospital (-)</c:v>
                </c:pt>
                <c:pt idx="8">
                  <c:v>Estover HC Infusion Suite (-)</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1.0603535656826928</c:v>
                </c:pt>
                <c:pt idx="1">
                  <c:v>0</c:v>
                </c:pt>
                <c:pt idx="2">
                  <c:v>0</c:v>
                </c:pt>
                <c:pt idx="3">
                  <c:v>0</c:v>
                </c:pt>
                <c:pt idx="4">
                  <c:v>0</c:v>
                </c:pt>
                <c:pt idx="5">
                  <c:v>1.0943631425427753</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(388)</c:v>
                </c:pt>
                <c:pt idx="1">
                  <c:v>The Wellington Hospital (-)</c:v>
                </c:pt>
                <c:pt idx="2">
                  <c:v>Mount Gould Hospital (-)</c:v>
                </c:pt>
                <c:pt idx="3">
                  <c:v>Tavistock Hospital (-)</c:v>
                </c:pt>
                <c:pt idx="4">
                  <c:v>South Hams Hospital (-)</c:v>
                </c:pt>
                <c:pt idx="5">
                  <c:v>Derriford Hospital (365)</c:v>
                </c:pt>
                <c:pt idx="6">
                  <c:v>Mount Gould Local Care Centre (-)</c:v>
                </c:pt>
                <c:pt idx="7">
                  <c:v>Spire St Anthony's Hospital (-)</c:v>
                </c:pt>
                <c:pt idx="8">
                  <c:v>Estover HC Infusion Suite (-)</c:v>
                </c:pt>
              </c:strCache>
            </c:strRef>
          </c:cat>
          <c:val>
            <c:numRef>
              <c:f>Sheet1!$D$2:$D$10</c:f>
              <c:numCache>
                <c:formatCode>0.0;;</c:formatCode>
                <c:ptCount val="9"/>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(388)</c:v>
                </c:pt>
                <c:pt idx="1">
                  <c:v>The Wellington Hospital (-)</c:v>
                </c:pt>
                <c:pt idx="2">
                  <c:v>Mount Gould Hospital (-)</c:v>
                </c:pt>
                <c:pt idx="3">
                  <c:v>Tavistock Hospital (-)</c:v>
                </c:pt>
                <c:pt idx="4">
                  <c:v>South Hams Hospital (-)</c:v>
                </c:pt>
                <c:pt idx="5">
                  <c:v>Derriford Hospital (365)</c:v>
                </c:pt>
                <c:pt idx="6">
                  <c:v>Mount Gould Local Care Centre (-)</c:v>
                </c:pt>
                <c:pt idx="7">
                  <c:v>Spire St Anthony's Hospital (-)</c:v>
                </c:pt>
                <c:pt idx="8">
                  <c:v>Estover HC Infusion Suite (-)</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(388)</c:v>
                </c:pt>
                <c:pt idx="1">
                  <c:v>The Wellington Hospital (-)</c:v>
                </c:pt>
                <c:pt idx="2">
                  <c:v>Mount Gould Hospital (-)</c:v>
                </c:pt>
                <c:pt idx="3">
                  <c:v>Tavistock Hospital (-)</c:v>
                </c:pt>
                <c:pt idx="4">
                  <c:v>South Hams Hospital (-)</c:v>
                </c:pt>
                <c:pt idx="5">
                  <c:v>Derriford Hospital (365)</c:v>
                </c:pt>
                <c:pt idx="6">
                  <c:v>Mount Gould Local Care Centre (-)</c:v>
                </c:pt>
                <c:pt idx="7">
                  <c:v>Spire St Anthony's Hospital (-)</c:v>
                </c:pt>
                <c:pt idx="8">
                  <c:v>Estover HC Infusion Suite (-)</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(388)</c:v>
                </c:pt>
                <c:pt idx="1">
                  <c:v>The Wellington Hospital (-)</c:v>
                </c:pt>
                <c:pt idx="2">
                  <c:v>Mount Gould Hospital (-)</c:v>
                </c:pt>
                <c:pt idx="3">
                  <c:v>Tavistock Hospital (-)</c:v>
                </c:pt>
                <c:pt idx="4">
                  <c:v>South Hams Hospital (-)</c:v>
                </c:pt>
                <c:pt idx="5">
                  <c:v>Derriford Hospital (365)</c:v>
                </c:pt>
                <c:pt idx="6">
                  <c:v>Mount Gould Local Care Centre (-)</c:v>
                </c:pt>
                <c:pt idx="7">
                  <c:v>Spire St Anthony's Hospital (-)</c:v>
                </c:pt>
                <c:pt idx="8">
                  <c:v>Estover HC Infusion Suite (-)</c:v>
                </c:pt>
              </c:strCache>
            </c:strRef>
          </c:cat>
          <c:val>
            <c:numRef>
              <c:f>Sheet1!$G$2:$G$10</c:f>
              <c:numCache>
                <c:formatCode>0.0;;</c:formatCode>
                <c:ptCount val="9"/>
                <c:pt idx="0">
                  <c:v>8.4176738122101114</c:v>
                </c:pt>
                <c:pt idx="1">
                  <c:v>0</c:v>
                </c:pt>
                <c:pt idx="2">
                  <c:v>0</c:v>
                </c:pt>
                <c:pt idx="3">
                  <c:v>0</c:v>
                </c:pt>
                <c:pt idx="4">
                  <c:v>0</c:v>
                </c:pt>
                <c:pt idx="5">
                  <c:v>8.4044475744789828</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(388)</c:v>
                </c:pt>
                <c:pt idx="1">
                  <c:v>The Wellington Hospital (-)</c:v>
                </c:pt>
                <c:pt idx="2">
                  <c:v>Mount Gould Hospital (-)</c:v>
                </c:pt>
                <c:pt idx="3">
                  <c:v>Tavistock Hospital (-)</c:v>
                </c:pt>
                <c:pt idx="4">
                  <c:v>South Hams Hospital (-)</c:v>
                </c:pt>
                <c:pt idx="5">
                  <c:v>Derriford Hospital (365)</c:v>
                </c:pt>
                <c:pt idx="6">
                  <c:v>Mount Gould Local Care Centre (-)</c:v>
                </c:pt>
                <c:pt idx="7">
                  <c:v>Spire St Anthony's Hospital (-)</c:v>
                </c:pt>
                <c:pt idx="8">
                  <c:v>Estover HC Infusion Suite (-)</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(388)</c:v>
                </c:pt>
                <c:pt idx="1">
                  <c:v>The Wellington Hospital (-)</c:v>
                </c:pt>
                <c:pt idx="2">
                  <c:v>Mount Gould Hospital (-)</c:v>
                </c:pt>
                <c:pt idx="3">
                  <c:v>Tavistock Hospital (-)</c:v>
                </c:pt>
                <c:pt idx="4">
                  <c:v>South Hams Hospital (-)</c:v>
                </c:pt>
                <c:pt idx="5">
                  <c:v>Derriford Hospital (365)</c:v>
                </c:pt>
                <c:pt idx="6">
                  <c:v>Mount Gould Local Care Centre (-)</c:v>
                </c:pt>
                <c:pt idx="7">
                  <c:v>Spire St Anthony's Hospital (-)</c:v>
                </c:pt>
                <c:pt idx="8">
                  <c:v>Estover HC Infusion Suite (-)</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(388)</c:v>
                </c:pt>
                <c:pt idx="1">
                  <c:v>The Wellington Hospital (-)</c:v>
                </c:pt>
                <c:pt idx="2">
                  <c:v>Mount Gould Hospital (-)</c:v>
                </c:pt>
                <c:pt idx="3">
                  <c:v>Tavistock Hospital (-)</c:v>
                </c:pt>
                <c:pt idx="4">
                  <c:v>South Hams Hospital (-)</c:v>
                </c:pt>
                <c:pt idx="5">
                  <c:v>Derriford Hospital (365)</c:v>
                </c:pt>
                <c:pt idx="6">
                  <c:v>Mount Gould Local Care Centre (-)</c:v>
                </c:pt>
                <c:pt idx="7">
                  <c:v>Spire St Anthony's Hospital (-)</c:v>
                </c:pt>
                <c:pt idx="8">
                  <c:v>Estover HC Infusion Suite (-)</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1.5823261877898886</c:v>
                </c:pt>
                <c:pt idx="1">
                  <c:v>0</c:v>
                </c:pt>
                <c:pt idx="2">
                  <c:v>0</c:v>
                </c:pt>
                <c:pt idx="3">
                  <c:v>0</c:v>
                </c:pt>
                <c:pt idx="4">
                  <c:v>0</c:v>
                </c:pt>
                <c:pt idx="5">
                  <c:v>1.5955524255210172</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(49)</c:v>
                </c:pt>
                <c:pt idx="1">
                  <c:v>The Wellington Hospital (-)</c:v>
                </c:pt>
                <c:pt idx="2">
                  <c:v>Mount Gould Hospital (-)</c:v>
                </c:pt>
                <c:pt idx="3">
                  <c:v>Tavistock Hospital (-)</c:v>
                </c:pt>
                <c:pt idx="4">
                  <c:v>South Hams Hospital (-)</c:v>
                </c:pt>
                <c:pt idx="5">
                  <c:v>Derriford Hospital (46)</c:v>
                </c:pt>
                <c:pt idx="6">
                  <c:v>Mount Gould Local Care Centre (-)</c:v>
                </c:pt>
                <c:pt idx="7">
                  <c:v>Spire St Anthony's Hospital (-)</c:v>
                </c:pt>
                <c:pt idx="8">
                  <c:v>Estover HC Infusion Suite (-)</c:v>
                </c:pt>
              </c:strCache>
            </c:strRef>
          </c:cat>
          <c:val>
            <c:numRef>
              <c:f>Sheet1!$D$2:$D$10</c:f>
              <c:numCache>
                <c:formatCode>0.0;;</c:formatCode>
                <c:ptCount val="9"/>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(49)</c:v>
                </c:pt>
                <c:pt idx="1">
                  <c:v>The Wellington Hospital (-)</c:v>
                </c:pt>
                <c:pt idx="2">
                  <c:v>Mount Gould Hospital (-)</c:v>
                </c:pt>
                <c:pt idx="3">
                  <c:v>Tavistock Hospital (-)</c:v>
                </c:pt>
                <c:pt idx="4">
                  <c:v>South Hams Hospital (-)</c:v>
                </c:pt>
                <c:pt idx="5">
                  <c:v>Derriford Hospital (46)</c:v>
                </c:pt>
                <c:pt idx="6">
                  <c:v>Mount Gould Local Care Centre (-)</c:v>
                </c:pt>
                <c:pt idx="7">
                  <c:v>Spire St Anthony's Hospital (-)</c:v>
                </c:pt>
                <c:pt idx="8">
                  <c:v>Estover HC Infusion Suite (-)</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(49)</c:v>
                </c:pt>
                <c:pt idx="1">
                  <c:v>The Wellington Hospital (-)</c:v>
                </c:pt>
                <c:pt idx="2">
                  <c:v>Mount Gould Hospital (-)</c:v>
                </c:pt>
                <c:pt idx="3">
                  <c:v>Tavistock Hospital (-)</c:v>
                </c:pt>
                <c:pt idx="4">
                  <c:v>South Hams Hospital (-)</c:v>
                </c:pt>
                <c:pt idx="5">
                  <c:v>Derriford Hospital (46)</c:v>
                </c:pt>
                <c:pt idx="6">
                  <c:v>Mount Gould Local Care Centre (-)</c:v>
                </c:pt>
                <c:pt idx="7">
                  <c:v>Spire St Anthony's Hospital (-)</c:v>
                </c:pt>
                <c:pt idx="8">
                  <c:v>Estover HC Infusion Suite (-)</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(49)</c:v>
                </c:pt>
                <c:pt idx="1">
                  <c:v>The Wellington Hospital (-)</c:v>
                </c:pt>
                <c:pt idx="2">
                  <c:v>Mount Gould Hospital (-)</c:v>
                </c:pt>
                <c:pt idx="3">
                  <c:v>Tavistock Hospital (-)</c:v>
                </c:pt>
                <c:pt idx="4">
                  <c:v>South Hams Hospital (-)</c:v>
                </c:pt>
                <c:pt idx="5">
                  <c:v>Derriford Hospital (46)</c:v>
                </c:pt>
                <c:pt idx="6">
                  <c:v>Mount Gould Local Care Centre (-)</c:v>
                </c:pt>
                <c:pt idx="7">
                  <c:v>Spire St Anthony's Hospital (-)</c:v>
                </c:pt>
                <c:pt idx="8">
                  <c:v>Estover HC Infusion Suite (-)</c:v>
                </c:pt>
              </c:strCache>
            </c:strRef>
          </c:cat>
          <c:val>
            <c:numRef>
              <c:f>Sheet1!$G$2:$G$10</c:f>
              <c:numCache>
                <c:formatCode>0.0;;</c:formatCode>
                <c:ptCount val="9"/>
                <c:pt idx="0">
                  <c:v>7.6697410758295517</c:v>
                </c:pt>
                <c:pt idx="1">
                  <c:v>0</c:v>
                </c:pt>
                <c:pt idx="2">
                  <c:v>0</c:v>
                </c:pt>
                <c:pt idx="3">
                  <c:v>0</c:v>
                </c:pt>
                <c:pt idx="4">
                  <c:v>0</c:v>
                </c:pt>
                <c:pt idx="5">
                  <c:v>7.4943884595952053</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(49)</c:v>
                </c:pt>
                <c:pt idx="1">
                  <c:v>The Wellington Hospital (-)</c:v>
                </c:pt>
                <c:pt idx="2">
                  <c:v>Mount Gould Hospital (-)</c:v>
                </c:pt>
                <c:pt idx="3">
                  <c:v>Tavistock Hospital (-)</c:v>
                </c:pt>
                <c:pt idx="4">
                  <c:v>South Hams Hospital (-)</c:v>
                </c:pt>
                <c:pt idx="5">
                  <c:v>Derriford Hospital (46)</c:v>
                </c:pt>
                <c:pt idx="6">
                  <c:v>Mount Gould Local Care Centre (-)</c:v>
                </c:pt>
                <c:pt idx="7">
                  <c:v>Spire St Anthony's Hospital (-)</c:v>
                </c:pt>
                <c:pt idx="8">
                  <c:v>Estover HC Infusion Suite (-)</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(49)</c:v>
                </c:pt>
                <c:pt idx="1">
                  <c:v>The Wellington Hospital (-)</c:v>
                </c:pt>
                <c:pt idx="2">
                  <c:v>Mount Gould Hospital (-)</c:v>
                </c:pt>
                <c:pt idx="3">
                  <c:v>Tavistock Hospital (-)</c:v>
                </c:pt>
                <c:pt idx="4">
                  <c:v>South Hams Hospital (-)</c:v>
                </c:pt>
                <c:pt idx="5">
                  <c:v>Derriford Hospital (46)</c:v>
                </c:pt>
                <c:pt idx="6">
                  <c:v>Mount Gould Local Care Centre (-)</c:v>
                </c:pt>
                <c:pt idx="7">
                  <c:v>Spire St Anthony's Hospital (-)</c:v>
                </c:pt>
                <c:pt idx="8">
                  <c:v>Estover HC Infusion Suite (-)</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(49)</c:v>
                </c:pt>
                <c:pt idx="1">
                  <c:v>The Wellington Hospital (-)</c:v>
                </c:pt>
                <c:pt idx="2">
                  <c:v>Mount Gould Hospital (-)</c:v>
                </c:pt>
                <c:pt idx="3">
                  <c:v>Tavistock Hospital (-)</c:v>
                </c:pt>
                <c:pt idx="4">
                  <c:v>South Hams Hospital (-)</c:v>
                </c:pt>
                <c:pt idx="5">
                  <c:v>Derriford Hospital (46)</c:v>
                </c:pt>
                <c:pt idx="6">
                  <c:v>Mount Gould Local Care Centre (-)</c:v>
                </c:pt>
                <c:pt idx="7">
                  <c:v>Spire St Anthony's Hospital (-)</c:v>
                </c:pt>
                <c:pt idx="8">
                  <c:v>Estover HC Infusion Suite (-)</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2.3302589241704483</c:v>
                </c:pt>
                <c:pt idx="1">
                  <c:v>0</c:v>
                </c:pt>
                <c:pt idx="2">
                  <c:v>0</c:v>
                </c:pt>
                <c:pt idx="3">
                  <c:v>0</c:v>
                </c:pt>
                <c:pt idx="4">
                  <c:v>0</c:v>
                </c:pt>
                <c:pt idx="5">
                  <c:v>2.5056115404047947</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(53)</c:v>
                </c:pt>
                <c:pt idx="1">
                  <c:v>The Wellington Hospital (-)</c:v>
                </c:pt>
                <c:pt idx="2">
                  <c:v>Mount Gould Hospital (-)</c:v>
                </c:pt>
                <c:pt idx="3">
                  <c:v>Tavistock Hospital (-)</c:v>
                </c:pt>
                <c:pt idx="4">
                  <c:v>South Hams Hospital (-)</c:v>
                </c:pt>
                <c:pt idx="5">
                  <c:v>Derriford Hospital (49)</c:v>
                </c:pt>
                <c:pt idx="6">
                  <c:v>Mount Gould Local Care Centre (-)</c:v>
                </c:pt>
                <c:pt idx="7">
                  <c:v>Spire St Anthony's Hospital (-)</c:v>
                </c:pt>
                <c:pt idx="8">
                  <c:v>Estover HC Infusion Suite (-)</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(53)</c:v>
                </c:pt>
                <c:pt idx="1">
                  <c:v>The Wellington Hospital (-)</c:v>
                </c:pt>
                <c:pt idx="2">
                  <c:v>Mount Gould Hospital (-)</c:v>
                </c:pt>
                <c:pt idx="3">
                  <c:v>Tavistock Hospital (-)</c:v>
                </c:pt>
                <c:pt idx="4">
                  <c:v>South Hams Hospital (-)</c:v>
                </c:pt>
                <c:pt idx="5">
                  <c:v>Derriford Hospital (49)</c:v>
                </c:pt>
                <c:pt idx="6">
                  <c:v>Mount Gould Local Care Centre (-)</c:v>
                </c:pt>
                <c:pt idx="7">
                  <c:v>Spire St Anthony's Hospital (-)</c:v>
                </c:pt>
                <c:pt idx="8">
                  <c:v>Estover HC Infusion Suite (-)</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(53)</c:v>
                </c:pt>
                <c:pt idx="1">
                  <c:v>The Wellington Hospital (-)</c:v>
                </c:pt>
                <c:pt idx="2">
                  <c:v>Mount Gould Hospital (-)</c:v>
                </c:pt>
                <c:pt idx="3">
                  <c:v>Tavistock Hospital (-)</c:v>
                </c:pt>
                <c:pt idx="4">
                  <c:v>South Hams Hospital (-)</c:v>
                </c:pt>
                <c:pt idx="5">
                  <c:v>Derriford Hospital (49)</c:v>
                </c:pt>
                <c:pt idx="6">
                  <c:v>Mount Gould Local Care Centre (-)</c:v>
                </c:pt>
                <c:pt idx="7">
                  <c:v>Spire St Anthony's Hospital (-)</c:v>
                </c:pt>
                <c:pt idx="8">
                  <c:v>Estover HC Infusion Suite (-)</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(53)</c:v>
                </c:pt>
                <c:pt idx="1">
                  <c:v>The Wellington Hospital (-)</c:v>
                </c:pt>
                <c:pt idx="2">
                  <c:v>Mount Gould Hospital (-)</c:v>
                </c:pt>
                <c:pt idx="3">
                  <c:v>Tavistock Hospital (-)</c:v>
                </c:pt>
                <c:pt idx="4">
                  <c:v>South Hams Hospital (-)</c:v>
                </c:pt>
                <c:pt idx="5">
                  <c:v>Derriford Hospital (49)</c:v>
                </c:pt>
                <c:pt idx="6">
                  <c:v>Mount Gould Local Care Centre (-)</c:v>
                </c:pt>
                <c:pt idx="7">
                  <c:v>Spire St Anthony's Hospital (-)</c:v>
                </c:pt>
                <c:pt idx="8">
                  <c:v>Estover HC Infusion Suite (-)</c:v>
                </c:pt>
              </c:strCache>
            </c:strRef>
          </c:cat>
          <c:val>
            <c:numRef>
              <c:f>Sheet1!$G$2:$G$10</c:f>
              <c:numCache>
                <c:formatCode>0.0;;</c:formatCode>
                <c:ptCount val="9"/>
                <c:pt idx="0">
                  <c:v>7.625680568093216</c:v>
                </c:pt>
                <c:pt idx="1">
                  <c:v>0</c:v>
                </c:pt>
                <c:pt idx="2">
                  <c:v>0</c:v>
                </c:pt>
                <c:pt idx="3">
                  <c:v>0</c:v>
                </c:pt>
                <c:pt idx="4">
                  <c:v>0</c:v>
                </c:pt>
                <c:pt idx="5">
                  <c:v>7.4734692927297406</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(53)</c:v>
                </c:pt>
                <c:pt idx="1">
                  <c:v>The Wellington Hospital (-)</c:v>
                </c:pt>
                <c:pt idx="2">
                  <c:v>Mount Gould Hospital (-)</c:v>
                </c:pt>
                <c:pt idx="3">
                  <c:v>Tavistock Hospital (-)</c:v>
                </c:pt>
                <c:pt idx="4">
                  <c:v>South Hams Hospital (-)</c:v>
                </c:pt>
                <c:pt idx="5">
                  <c:v>Derriford Hospital (49)</c:v>
                </c:pt>
                <c:pt idx="6">
                  <c:v>Mount Gould Local Care Centre (-)</c:v>
                </c:pt>
                <c:pt idx="7">
                  <c:v>Spire St Anthony's Hospital (-)</c:v>
                </c:pt>
                <c:pt idx="8">
                  <c:v>Estover HC Infusion Suite (-)</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(53)</c:v>
                </c:pt>
                <c:pt idx="1">
                  <c:v>The Wellington Hospital (-)</c:v>
                </c:pt>
                <c:pt idx="2">
                  <c:v>Mount Gould Hospital (-)</c:v>
                </c:pt>
                <c:pt idx="3">
                  <c:v>Tavistock Hospital (-)</c:v>
                </c:pt>
                <c:pt idx="4">
                  <c:v>South Hams Hospital (-)</c:v>
                </c:pt>
                <c:pt idx="5">
                  <c:v>Derriford Hospital (49)</c:v>
                </c:pt>
                <c:pt idx="6">
                  <c:v>Mount Gould Local Care Centre (-)</c:v>
                </c:pt>
                <c:pt idx="7">
                  <c:v>Spire St Anthony's Hospital (-)</c:v>
                </c:pt>
                <c:pt idx="8">
                  <c:v>Estover HC Infusion Suite (-)</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(53)</c:v>
                </c:pt>
                <c:pt idx="1">
                  <c:v>The Wellington Hospital (-)</c:v>
                </c:pt>
                <c:pt idx="2">
                  <c:v>Mount Gould Hospital (-)</c:v>
                </c:pt>
                <c:pt idx="3">
                  <c:v>Tavistock Hospital (-)</c:v>
                </c:pt>
                <c:pt idx="4">
                  <c:v>South Hams Hospital (-)</c:v>
                </c:pt>
                <c:pt idx="5">
                  <c:v>Derriford Hospital (49)</c:v>
                </c:pt>
                <c:pt idx="6">
                  <c:v>Mount Gould Local Care Centre (-)</c:v>
                </c:pt>
                <c:pt idx="7">
                  <c:v>Spire St Anthony's Hospital (-)</c:v>
                </c:pt>
                <c:pt idx="8">
                  <c:v>Estover HC Infusion Suite (-)</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2.374319431906784</c:v>
                </c:pt>
                <c:pt idx="1">
                  <c:v>0</c:v>
                </c:pt>
                <c:pt idx="2">
                  <c:v>0</c:v>
                </c:pt>
                <c:pt idx="3">
                  <c:v>0</c:v>
                </c:pt>
                <c:pt idx="4">
                  <c:v>0</c:v>
                </c:pt>
                <c:pt idx="5">
                  <c:v>2.5265307072702594</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(38)</c:v>
                </c:pt>
                <c:pt idx="1">
                  <c:v>The Wellington Hospital (-)</c:v>
                </c:pt>
                <c:pt idx="2">
                  <c:v>Mount Gould Hospital (-)</c:v>
                </c:pt>
                <c:pt idx="3">
                  <c:v>Tavistock Hospital (-)</c:v>
                </c:pt>
                <c:pt idx="4">
                  <c:v>South Hams Hospital (-)</c:v>
                </c:pt>
                <c:pt idx="5">
                  <c:v>Derriford Hospital (37)</c:v>
                </c:pt>
                <c:pt idx="6">
                  <c:v>Mount Gould Local Care Centre (-)</c:v>
                </c:pt>
                <c:pt idx="7">
                  <c:v>Spire St Anthony's Hospital (-)</c:v>
                </c:pt>
                <c:pt idx="8">
                  <c:v>Estover HC Infusion Suite (-)</c:v>
                </c:pt>
              </c:strCache>
            </c:strRef>
          </c:cat>
          <c:val>
            <c:numRef>
              <c:f>Sheet1!$D$2:$D$10</c:f>
              <c:numCache>
                <c:formatCode>0.0;;</c:formatCode>
                <c:ptCount val="9"/>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(38)</c:v>
                </c:pt>
                <c:pt idx="1">
                  <c:v>The Wellington Hospital (-)</c:v>
                </c:pt>
                <c:pt idx="2">
                  <c:v>Mount Gould Hospital (-)</c:v>
                </c:pt>
                <c:pt idx="3">
                  <c:v>Tavistock Hospital (-)</c:v>
                </c:pt>
                <c:pt idx="4">
                  <c:v>South Hams Hospital (-)</c:v>
                </c:pt>
                <c:pt idx="5">
                  <c:v>Derriford Hospital (37)</c:v>
                </c:pt>
                <c:pt idx="6">
                  <c:v>Mount Gould Local Care Centre (-)</c:v>
                </c:pt>
                <c:pt idx="7">
                  <c:v>Spire St Anthony's Hospital (-)</c:v>
                </c:pt>
                <c:pt idx="8">
                  <c:v>Estover HC Infusion Suite (-)</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(38)</c:v>
                </c:pt>
                <c:pt idx="1">
                  <c:v>The Wellington Hospital (-)</c:v>
                </c:pt>
                <c:pt idx="2">
                  <c:v>Mount Gould Hospital (-)</c:v>
                </c:pt>
                <c:pt idx="3">
                  <c:v>Tavistock Hospital (-)</c:v>
                </c:pt>
                <c:pt idx="4">
                  <c:v>South Hams Hospital (-)</c:v>
                </c:pt>
                <c:pt idx="5">
                  <c:v>Derriford Hospital (37)</c:v>
                </c:pt>
                <c:pt idx="6">
                  <c:v>Mount Gould Local Care Centre (-)</c:v>
                </c:pt>
                <c:pt idx="7">
                  <c:v>Spire St Anthony's Hospital (-)</c:v>
                </c:pt>
                <c:pt idx="8">
                  <c:v>Estover HC Infusion Suite (-)</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(38)</c:v>
                </c:pt>
                <c:pt idx="1">
                  <c:v>The Wellington Hospital (-)</c:v>
                </c:pt>
                <c:pt idx="2">
                  <c:v>Mount Gould Hospital (-)</c:v>
                </c:pt>
                <c:pt idx="3">
                  <c:v>Tavistock Hospital (-)</c:v>
                </c:pt>
                <c:pt idx="4">
                  <c:v>South Hams Hospital (-)</c:v>
                </c:pt>
                <c:pt idx="5">
                  <c:v>Derriford Hospital (37)</c:v>
                </c:pt>
                <c:pt idx="6">
                  <c:v>Mount Gould Local Care Centre (-)</c:v>
                </c:pt>
                <c:pt idx="7">
                  <c:v>Spire St Anthony's Hospital (-)</c:v>
                </c:pt>
                <c:pt idx="8">
                  <c:v>Estover HC Infusion Suite (-)</c:v>
                </c:pt>
              </c:strCache>
            </c:strRef>
          </c:cat>
          <c:val>
            <c:numRef>
              <c:f>Sheet1!$G$2:$G$10</c:f>
              <c:numCache>
                <c:formatCode>0.0;;</c:formatCode>
                <c:ptCount val="9"/>
                <c:pt idx="0">
                  <c:v>6.8505656291899353</c:v>
                </c:pt>
                <c:pt idx="1">
                  <c:v>0</c:v>
                </c:pt>
                <c:pt idx="2">
                  <c:v>0</c:v>
                </c:pt>
                <c:pt idx="3">
                  <c:v>0</c:v>
                </c:pt>
                <c:pt idx="4">
                  <c:v>0</c:v>
                </c:pt>
                <c:pt idx="5">
                  <c:v>6.8209923634349829</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(38)</c:v>
                </c:pt>
                <c:pt idx="1">
                  <c:v>The Wellington Hospital (-)</c:v>
                </c:pt>
                <c:pt idx="2">
                  <c:v>Mount Gould Hospital (-)</c:v>
                </c:pt>
                <c:pt idx="3">
                  <c:v>Tavistock Hospital (-)</c:v>
                </c:pt>
                <c:pt idx="4">
                  <c:v>South Hams Hospital (-)</c:v>
                </c:pt>
                <c:pt idx="5">
                  <c:v>Derriford Hospital (37)</c:v>
                </c:pt>
                <c:pt idx="6">
                  <c:v>Mount Gould Local Care Centre (-)</c:v>
                </c:pt>
                <c:pt idx="7">
                  <c:v>Spire St Anthony's Hospital (-)</c:v>
                </c:pt>
                <c:pt idx="8">
                  <c:v>Estover HC Infusion Suite (-)</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(38)</c:v>
                </c:pt>
                <c:pt idx="1">
                  <c:v>The Wellington Hospital (-)</c:v>
                </c:pt>
                <c:pt idx="2">
                  <c:v>Mount Gould Hospital (-)</c:v>
                </c:pt>
                <c:pt idx="3">
                  <c:v>Tavistock Hospital (-)</c:v>
                </c:pt>
                <c:pt idx="4">
                  <c:v>South Hams Hospital (-)</c:v>
                </c:pt>
                <c:pt idx="5">
                  <c:v>Derriford Hospital (37)</c:v>
                </c:pt>
                <c:pt idx="6">
                  <c:v>Mount Gould Local Care Centre (-)</c:v>
                </c:pt>
                <c:pt idx="7">
                  <c:v>Spire St Anthony's Hospital (-)</c:v>
                </c:pt>
                <c:pt idx="8">
                  <c:v>Estover HC Infusion Suite (-)</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(38)</c:v>
                </c:pt>
                <c:pt idx="1">
                  <c:v>The Wellington Hospital (-)</c:v>
                </c:pt>
                <c:pt idx="2">
                  <c:v>Mount Gould Hospital (-)</c:v>
                </c:pt>
                <c:pt idx="3">
                  <c:v>Tavistock Hospital (-)</c:v>
                </c:pt>
                <c:pt idx="4">
                  <c:v>South Hams Hospital (-)</c:v>
                </c:pt>
                <c:pt idx="5">
                  <c:v>Derriford Hospital (37)</c:v>
                </c:pt>
                <c:pt idx="6">
                  <c:v>Mount Gould Local Care Centre (-)</c:v>
                </c:pt>
                <c:pt idx="7">
                  <c:v>Spire St Anthony's Hospital (-)</c:v>
                </c:pt>
                <c:pt idx="8">
                  <c:v>Estover HC Infusion Suite (-)</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3.1494343708100647</c:v>
                </c:pt>
                <c:pt idx="1">
                  <c:v>0</c:v>
                </c:pt>
                <c:pt idx="2">
                  <c:v>0</c:v>
                </c:pt>
                <c:pt idx="3">
                  <c:v>0</c:v>
                </c:pt>
                <c:pt idx="4">
                  <c:v>0</c:v>
                </c:pt>
                <c:pt idx="5">
                  <c:v>3.1790076365650171</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(118)</c:v>
                </c:pt>
                <c:pt idx="1">
                  <c:v>The Wellington Hospital (-)</c:v>
                </c:pt>
                <c:pt idx="2">
                  <c:v>Mount Gould Hospital (-)</c:v>
                </c:pt>
                <c:pt idx="3">
                  <c:v>Tavistock Hospital (-)</c:v>
                </c:pt>
                <c:pt idx="4">
                  <c:v>South Hams Hospital (-)</c:v>
                </c:pt>
                <c:pt idx="5">
                  <c:v>Derriford Hospital (105)</c:v>
                </c:pt>
                <c:pt idx="6">
                  <c:v>Mount Gould Local Care Centre (-)</c:v>
                </c:pt>
                <c:pt idx="7">
                  <c:v>Spire St Anthony's Hospital (-)</c:v>
                </c:pt>
                <c:pt idx="8">
                  <c:v>Estover HC Infusion Suite (-)</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(118)</c:v>
                </c:pt>
                <c:pt idx="1">
                  <c:v>The Wellington Hospital (-)</c:v>
                </c:pt>
                <c:pt idx="2">
                  <c:v>Mount Gould Hospital (-)</c:v>
                </c:pt>
                <c:pt idx="3">
                  <c:v>Tavistock Hospital (-)</c:v>
                </c:pt>
                <c:pt idx="4">
                  <c:v>South Hams Hospital (-)</c:v>
                </c:pt>
                <c:pt idx="5">
                  <c:v>Derriford Hospital (105)</c:v>
                </c:pt>
                <c:pt idx="6">
                  <c:v>Mount Gould Local Care Centre (-)</c:v>
                </c:pt>
                <c:pt idx="7">
                  <c:v>Spire St Anthony's Hospital (-)</c:v>
                </c:pt>
                <c:pt idx="8">
                  <c:v>Estover HC Infusion Suite (-)</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(118)</c:v>
                </c:pt>
                <c:pt idx="1">
                  <c:v>The Wellington Hospital (-)</c:v>
                </c:pt>
                <c:pt idx="2">
                  <c:v>Mount Gould Hospital (-)</c:v>
                </c:pt>
                <c:pt idx="3">
                  <c:v>Tavistock Hospital (-)</c:v>
                </c:pt>
                <c:pt idx="4">
                  <c:v>South Hams Hospital (-)</c:v>
                </c:pt>
                <c:pt idx="5">
                  <c:v>Derriford Hospital (105)</c:v>
                </c:pt>
                <c:pt idx="6">
                  <c:v>Mount Gould Local Care Centre (-)</c:v>
                </c:pt>
                <c:pt idx="7">
                  <c:v>Spire St Anthony's Hospital (-)</c:v>
                </c:pt>
                <c:pt idx="8">
                  <c:v>Estover HC Infusion Suite (-)</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(118)</c:v>
                </c:pt>
                <c:pt idx="1">
                  <c:v>The Wellington Hospital (-)</c:v>
                </c:pt>
                <c:pt idx="2">
                  <c:v>Mount Gould Hospital (-)</c:v>
                </c:pt>
                <c:pt idx="3">
                  <c:v>Tavistock Hospital (-)</c:v>
                </c:pt>
                <c:pt idx="4">
                  <c:v>South Hams Hospital (-)</c:v>
                </c:pt>
                <c:pt idx="5">
                  <c:v>Derriford Hospital (105)</c:v>
                </c:pt>
                <c:pt idx="6">
                  <c:v>Mount Gould Local Care Centre (-)</c:v>
                </c:pt>
                <c:pt idx="7">
                  <c:v>Spire St Anthony's Hospital (-)</c:v>
                </c:pt>
                <c:pt idx="8">
                  <c:v>Estover HC Infusion Suite (-)</c:v>
                </c:pt>
              </c:strCache>
            </c:strRef>
          </c:cat>
          <c:val>
            <c:numRef>
              <c:f>Sheet1!$G$2:$G$10</c:f>
              <c:numCache>
                <c:formatCode>0.0;;</c:formatCode>
                <c:ptCount val="9"/>
                <c:pt idx="0">
                  <c:v>8.4085559084760355</c:v>
                </c:pt>
                <c:pt idx="1">
                  <c:v>0</c:v>
                </c:pt>
                <c:pt idx="2">
                  <c:v>0</c:v>
                </c:pt>
                <c:pt idx="3">
                  <c:v>0</c:v>
                </c:pt>
                <c:pt idx="4">
                  <c:v>0</c:v>
                </c:pt>
                <c:pt idx="5">
                  <c:v>8.4088104331578268</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(118)</c:v>
                </c:pt>
                <c:pt idx="1">
                  <c:v>The Wellington Hospital (-)</c:v>
                </c:pt>
                <c:pt idx="2">
                  <c:v>Mount Gould Hospital (-)</c:v>
                </c:pt>
                <c:pt idx="3">
                  <c:v>Tavistock Hospital (-)</c:v>
                </c:pt>
                <c:pt idx="4">
                  <c:v>South Hams Hospital (-)</c:v>
                </c:pt>
                <c:pt idx="5">
                  <c:v>Derriford Hospital (105)</c:v>
                </c:pt>
                <c:pt idx="6">
                  <c:v>Mount Gould Local Care Centre (-)</c:v>
                </c:pt>
                <c:pt idx="7">
                  <c:v>Spire St Anthony's Hospital (-)</c:v>
                </c:pt>
                <c:pt idx="8">
                  <c:v>Estover HC Infusion Suite (-)</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(118)</c:v>
                </c:pt>
                <c:pt idx="1">
                  <c:v>The Wellington Hospital (-)</c:v>
                </c:pt>
                <c:pt idx="2">
                  <c:v>Mount Gould Hospital (-)</c:v>
                </c:pt>
                <c:pt idx="3">
                  <c:v>Tavistock Hospital (-)</c:v>
                </c:pt>
                <c:pt idx="4">
                  <c:v>South Hams Hospital (-)</c:v>
                </c:pt>
                <c:pt idx="5">
                  <c:v>Derriford Hospital (105)</c:v>
                </c:pt>
                <c:pt idx="6">
                  <c:v>Mount Gould Local Care Centre (-)</c:v>
                </c:pt>
                <c:pt idx="7">
                  <c:v>Spire St Anthony's Hospital (-)</c:v>
                </c:pt>
                <c:pt idx="8">
                  <c:v>Estover HC Infusion Suite (-)</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(118)</c:v>
                </c:pt>
                <c:pt idx="1">
                  <c:v>The Wellington Hospital (-)</c:v>
                </c:pt>
                <c:pt idx="2">
                  <c:v>Mount Gould Hospital (-)</c:v>
                </c:pt>
                <c:pt idx="3">
                  <c:v>Tavistock Hospital (-)</c:v>
                </c:pt>
                <c:pt idx="4">
                  <c:v>South Hams Hospital (-)</c:v>
                </c:pt>
                <c:pt idx="5">
                  <c:v>Derriford Hospital (105)</c:v>
                </c:pt>
                <c:pt idx="6">
                  <c:v>Mount Gould Local Care Centre (-)</c:v>
                </c:pt>
                <c:pt idx="7">
                  <c:v>Spire St Anthony's Hospital (-)</c:v>
                </c:pt>
                <c:pt idx="8">
                  <c:v>Estover HC Infusion Suite (-)</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1.5914440915239645</c:v>
                </c:pt>
                <c:pt idx="1">
                  <c:v>0</c:v>
                </c:pt>
                <c:pt idx="2">
                  <c:v>0</c:v>
                </c:pt>
                <c:pt idx="3">
                  <c:v>0</c:v>
                </c:pt>
                <c:pt idx="4">
                  <c:v>0</c:v>
                </c:pt>
                <c:pt idx="5">
                  <c:v>1.5911895668421732</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(102)</c:v>
                </c:pt>
                <c:pt idx="1">
                  <c:v>The Wellington Hospital (-)</c:v>
                </c:pt>
                <c:pt idx="2">
                  <c:v>Mount Gould Hospital (-)</c:v>
                </c:pt>
                <c:pt idx="3">
                  <c:v>Tavistock Hospital (-)</c:v>
                </c:pt>
                <c:pt idx="4">
                  <c:v>South Hams Hospital (-)</c:v>
                </c:pt>
                <c:pt idx="5">
                  <c:v>Derriford Hospital (94)</c:v>
                </c:pt>
                <c:pt idx="6">
                  <c:v>Mount Gould Local Care Centre (-)</c:v>
                </c:pt>
                <c:pt idx="7">
                  <c:v>Spire St Anthony's Hospital (-)</c:v>
                </c:pt>
                <c:pt idx="8">
                  <c:v>Estover HC Infusion Suite (-)</c:v>
                </c:pt>
              </c:strCache>
            </c:strRef>
          </c:cat>
          <c:val>
            <c:numRef>
              <c:f>Sheet1!$D$2:$D$10</c:f>
              <c:numCache>
                <c:formatCode>0.0;;</c:formatCode>
                <c:ptCount val="9"/>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(102)</c:v>
                </c:pt>
                <c:pt idx="1">
                  <c:v>The Wellington Hospital (-)</c:v>
                </c:pt>
                <c:pt idx="2">
                  <c:v>Mount Gould Hospital (-)</c:v>
                </c:pt>
                <c:pt idx="3">
                  <c:v>Tavistock Hospital (-)</c:v>
                </c:pt>
                <c:pt idx="4">
                  <c:v>South Hams Hospital (-)</c:v>
                </c:pt>
                <c:pt idx="5">
                  <c:v>Derriford Hospital (94)</c:v>
                </c:pt>
                <c:pt idx="6">
                  <c:v>Mount Gould Local Care Centre (-)</c:v>
                </c:pt>
                <c:pt idx="7">
                  <c:v>Spire St Anthony's Hospital (-)</c:v>
                </c:pt>
                <c:pt idx="8">
                  <c:v>Estover HC Infusion Suite (-)</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(102)</c:v>
                </c:pt>
                <c:pt idx="1">
                  <c:v>The Wellington Hospital (-)</c:v>
                </c:pt>
                <c:pt idx="2">
                  <c:v>Mount Gould Hospital (-)</c:v>
                </c:pt>
                <c:pt idx="3">
                  <c:v>Tavistock Hospital (-)</c:v>
                </c:pt>
                <c:pt idx="4">
                  <c:v>South Hams Hospital (-)</c:v>
                </c:pt>
                <c:pt idx="5">
                  <c:v>Derriford Hospital (94)</c:v>
                </c:pt>
                <c:pt idx="6">
                  <c:v>Mount Gould Local Care Centre (-)</c:v>
                </c:pt>
                <c:pt idx="7">
                  <c:v>Spire St Anthony's Hospital (-)</c:v>
                </c:pt>
                <c:pt idx="8">
                  <c:v>Estover HC Infusion Suite (-)</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(102)</c:v>
                </c:pt>
                <c:pt idx="1">
                  <c:v>The Wellington Hospital (-)</c:v>
                </c:pt>
                <c:pt idx="2">
                  <c:v>Mount Gould Hospital (-)</c:v>
                </c:pt>
                <c:pt idx="3">
                  <c:v>Tavistock Hospital (-)</c:v>
                </c:pt>
                <c:pt idx="4">
                  <c:v>South Hams Hospital (-)</c:v>
                </c:pt>
                <c:pt idx="5">
                  <c:v>Derriford Hospital (94)</c:v>
                </c:pt>
                <c:pt idx="6">
                  <c:v>Mount Gould Local Care Centre (-)</c:v>
                </c:pt>
                <c:pt idx="7">
                  <c:v>Spire St Anthony's Hospital (-)</c:v>
                </c:pt>
                <c:pt idx="8">
                  <c:v>Estover HC Infusion Suite (-)</c:v>
                </c:pt>
              </c:strCache>
            </c:strRef>
          </c:cat>
          <c:val>
            <c:numRef>
              <c:f>Sheet1!$G$2:$G$10</c:f>
              <c:numCache>
                <c:formatCode>0.0;;</c:formatCode>
                <c:ptCount val="9"/>
                <c:pt idx="0">
                  <c:v>7.5365032990891558</c:v>
                </c:pt>
                <c:pt idx="1">
                  <c:v>0</c:v>
                </c:pt>
                <c:pt idx="2">
                  <c:v>0</c:v>
                </c:pt>
                <c:pt idx="3">
                  <c:v>0</c:v>
                </c:pt>
                <c:pt idx="4">
                  <c:v>0</c:v>
                </c:pt>
                <c:pt idx="5">
                  <c:v>7.46886048851783</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(102)</c:v>
                </c:pt>
                <c:pt idx="1">
                  <c:v>The Wellington Hospital (-)</c:v>
                </c:pt>
                <c:pt idx="2">
                  <c:v>Mount Gould Hospital (-)</c:v>
                </c:pt>
                <c:pt idx="3">
                  <c:v>Tavistock Hospital (-)</c:v>
                </c:pt>
                <c:pt idx="4">
                  <c:v>South Hams Hospital (-)</c:v>
                </c:pt>
                <c:pt idx="5">
                  <c:v>Derriford Hospital (94)</c:v>
                </c:pt>
                <c:pt idx="6">
                  <c:v>Mount Gould Local Care Centre (-)</c:v>
                </c:pt>
                <c:pt idx="7">
                  <c:v>Spire St Anthony's Hospital (-)</c:v>
                </c:pt>
                <c:pt idx="8">
                  <c:v>Estover HC Infusion Suite (-)</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(102)</c:v>
                </c:pt>
                <c:pt idx="1">
                  <c:v>The Wellington Hospital (-)</c:v>
                </c:pt>
                <c:pt idx="2">
                  <c:v>Mount Gould Hospital (-)</c:v>
                </c:pt>
                <c:pt idx="3">
                  <c:v>Tavistock Hospital (-)</c:v>
                </c:pt>
                <c:pt idx="4">
                  <c:v>South Hams Hospital (-)</c:v>
                </c:pt>
                <c:pt idx="5">
                  <c:v>Derriford Hospital (94)</c:v>
                </c:pt>
                <c:pt idx="6">
                  <c:v>Mount Gould Local Care Centre (-)</c:v>
                </c:pt>
                <c:pt idx="7">
                  <c:v>Spire St Anthony's Hospital (-)</c:v>
                </c:pt>
                <c:pt idx="8">
                  <c:v>Estover HC Infusion Suite (-)</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(102)</c:v>
                </c:pt>
                <c:pt idx="1">
                  <c:v>The Wellington Hospital (-)</c:v>
                </c:pt>
                <c:pt idx="2">
                  <c:v>Mount Gould Hospital (-)</c:v>
                </c:pt>
                <c:pt idx="3">
                  <c:v>Tavistock Hospital (-)</c:v>
                </c:pt>
                <c:pt idx="4">
                  <c:v>South Hams Hospital (-)</c:v>
                </c:pt>
                <c:pt idx="5">
                  <c:v>Derriford Hospital (94)</c:v>
                </c:pt>
                <c:pt idx="6">
                  <c:v>Mount Gould Local Care Centre (-)</c:v>
                </c:pt>
                <c:pt idx="7">
                  <c:v>Spire St Anthony's Hospital (-)</c:v>
                </c:pt>
                <c:pt idx="8">
                  <c:v>Estover HC Infusion Suite (-)</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2.4634967009108442</c:v>
                </c:pt>
                <c:pt idx="1">
                  <c:v>0</c:v>
                </c:pt>
                <c:pt idx="2">
                  <c:v>0</c:v>
                </c:pt>
                <c:pt idx="3">
                  <c:v>0</c:v>
                </c:pt>
                <c:pt idx="4">
                  <c:v>0</c:v>
                </c:pt>
                <c:pt idx="5">
                  <c:v>2.53113951148217</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(86)</c:v>
                </c:pt>
                <c:pt idx="1">
                  <c:v>The Wellington Hospital (-)</c:v>
                </c:pt>
                <c:pt idx="2">
                  <c:v>Mount Gould Hospital (-)</c:v>
                </c:pt>
                <c:pt idx="3">
                  <c:v>Tavistock Hospital (-)</c:v>
                </c:pt>
                <c:pt idx="4">
                  <c:v>South Hams Hospital (-)</c:v>
                </c:pt>
                <c:pt idx="5">
                  <c:v>Derriford Hospital (79)</c:v>
                </c:pt>
                <c:pt idx="6">
                  <c:v>Mount Gould Local Care Centre (-)</c:v>
                </c:pt>
                <c:pt idx="7">
                  <c:v>Spire St Anthony's Hospital (-)</c:v>
                </c:pt>
                <c:pt idx="8">
                  <c:v>Estover HC Infusion Suite (-)</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(86)</c:v>
                </c:pt>
                <c:pt idx="1">
                  <c:v>The Wellington Hospital (-)</c:v>
                </c:pt>
                <c:pt idx="2">
                  <c:v>Mount Gould Hospital (-)</c:v>
                </c:pt>
                <c:pt idx="3">
                  <c:v>Tavistock Hospital (-)</c:v>
                </c:pt>
                <c:pt idx="4">
                  <c:v>South Hams Hospital (-)</c:v>
                </c:pt>
                <c:pt idx="5">
                  <c:v>Derriford Hospital (79)</c:v>
                </c:pt>
                <c:pt idx="6">
                  <c:v>Mount Gould Local Care Centre (-)</c:v>
                </c:pt>
                <c:pt idx="7">
                  <c:v>Spire St Anthony's Hospital (-)</c:v>
                </c:pt>
                <c:pt idx="8">
                  <c:v>Estover HC Infusion Suite (-)</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(86)</c:v>
                </c:pt>
                <c:pt idx="1">
                  <c:v>The Wellington Hospital (-)</c:v>
                </c:pt>
                <c:pt idx="2">
                  <c:v>Mount Gould Hospital (-)</c:v>
                </c:pt>
                <c:pt idx="3">
                  <c:v>Tavistock Hospital (-)</c:v>
                </c:pt>
                <c:pt idx="4">
                  <c:v>South Hams Hospital (-)</c:v>
                </c:pt>
                <c:pt idx="5">
                  <c:v>Derriford Hospital (79)</c:v>
                </c:pt>
                <c:pt idx="6">
                  <c:v>Mount Gould Local Care Centre (-)</c:v>
                </c:pt>
                <c:pt idx="7">
                  <c:v>Spire St Anthony's Hospital (-)</c:v>
                </c:pt>
                <c:pt idx="8">
                  <c:v>Estover HC Infusion Suite (-)</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(86)</c:v>
                </c:pt>
                <c:pt idx="1">
                  <c:v>The Wellington Hospital (-)</c:v>
                </c:pt>
                <c:pt idx="2">
                  <c:v>Mount Gould Hospital (-)</c:v>
                </c:pt>
                <c:pt idx="3">
                  <c:v>Tavistock Hospital (-)</c:v>
                </c:pt>
                <c:pt idx="4">
                  <c:v>South Hams Hospital (-)</c:v>
                </c:pt>
                <c:pt idx="5">
                  <c:v>Derriford Hospital (79)</c:v>
                </c:pt>
                <c:pt idx="6">
                  <c:v>Mount Gould Local Care Centre (-)</c:v>
                </c:pt>
                <c:pt idx="7">
                  <c:v>Spire St Anthony's Hospital (-)</c:v>
                </c:pt>
                <c:pt idx="8">
                  <c:v>Estover HC Infusion Suite (-)</c:v>
                </c:pt>
              </c:strCache>
            </c:strRef>
          </c:cat>
          <c:val>
            <c:numRef>
              <c:f>Sheet1!$G$2:$G$10</c:f>
              <c:numCache>
                <c:formatCode>0.0;;</c:formatCode>
                <c:ptCount val="9"/>
                <c:pt idx="0">
                  <c:v>5.5849328323124503</c:v>
                </c:pt>
                <c:pt idx="1">
                  <c:v>0</c:v>
                </c:pt>
                <c:pt idx="2">
                  <c:v>0</c:v>
                </c:pt>
                <c:pt idx="3">
                  <c:v>0</c:v>
                </c:pt>
                <c:pt idx="4">
                  <c:v>0</c:v>
                </c:pt>
                <c:pt idx="5">
                  <c:v>5.3923207814043614</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(86)</c:v>
                </c:pt>
                <c:pt idx="1">
                  <c:v>The Wellington Hospital (-)</c:v>
                </c:pt>
                <c:pt idx="2">
                  <c:v>Mount Gould Hospital (-)</c:v>
                </c:pt>
                <c:pt idx="3">
                  <c:v>Tavistock Hospital (-)</c:v>
                </c:pt>
                <c:pt idx="4">
                  <c:v>South Hams Hospital (-)</c:v>
                </c:pt>
                <c:pt idx="5">
                  <c:v>Derriford Hospital (79)</c:v>
                </c:pt>
                <c:pt idx="6">
                  <c:v>Mount Gould Local Care Centre (-)</c:v>
                </c:pt>
                <c:pt idx="7">
                  <c:v>Spire St Anthony's Hospital (-)</c:v>
                </c:pt>
                <c:pt idx="8">
                  <c:v>Estover HC Infusion Suite (-)</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(86)</c:v>
                </c:pt>
                <c:pt idx="1">
                  <c:v>The Wellington Hospital (-)</c:v>
                </c:pt>
                <c:pt idx="2">
                  <c:v>Mount Gould Hospital (-)</c:v>
                </c:pt>
                <c:pt idx="3">
                  <c:v>Tavistock Hospital (-)</c:v>
                </c:pt>
                <c:pt idx="4">
                  <c:v>South Hams Hospital (-)</c:v>
                </c:pt>
                <c:pt idx="5">
                  <c:v>Derriford Hospital (79)</c:v>
                </c:pt>
                <c:pt idx="6">
                  <c:v>Mount Gould Local Care Centre (-)</c:v>
                </c:pt>
                <c:pt idx="7">
                  <c:v>Spire St Anthony's Hospital (-)</c:v>
                </c:pt>
                <c:pt idx="8">
                  <c:v>Estover HC Infusion Suite (-)</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(86)</c:v>
                </c:pt>
                <c:pt idx="1">
                  <c:v>The Wellington Hospital (-)</c:v>
                </c:pt>
                <c:pt idx="2">
                  <c:v>Mount Gould Hospital (-)</c:v>
                </c:pt>
                <c:pt idx="3">
                  <c:v>Tavistock Hospital (-)</c:v>
                </c:pt>
                <c:pt idx="4">
                  <c:v>South Hams Hospital (-)</c:v>
                </c:pt>
                <c:pt idx="5">
                  <c:v>Derriford Hospital (79)</c:v>
                </c:pt>
                <c:pt idx="6">
                  <c:v>Mount Gould Local Care Centre (-)</c:v>
                </c:pt>
                <c:pt idx="7">
                  <c:v>Spire St Anthony's Hospital (-)</c:v>
                </c:pt>
                <c:pt idx="8">
                  <c:v>Estover HC Infusion Suite (-)</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4.4150671676875497</c:v>
                </c:pt>
                <c:pt idx="1">
                  <c:v>0</c:v>
                </c:pt>
                <c:pt idx="2">
                  <c:v>0</c:v>
                </c:pt>
                <c:pt idx="3">
                  <c:v>0</c:v>
                </c:pt>
                <c:pt idx="4">
                  <c:v>0</c:v>
                </c:pt>
                <c:pt idx="5">
                  <c:v>4.6076792185956386</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(35)</c:v>
                </c:pt>
                <c:pt idx="1">
                  <c:v>The Wellington Hospital (-)</c:v>
                </c:pt>
                <c:pt idx="2">
                  <c:v>Mount Gould Hospital (-)</c:v>
                </c:pt>
                <c:pt idx="3">
                  <c:v>Tavistock Hospital (-)</c:v>
                </c:pt>
                <c:pt idx="4">
                  <c:v>South Hams Hospital (-)</c:v>
                </c:pt>
                <c:pt idx="5">
                  <c:v>Derriford Hospital (32)</c:v>
                </c:pt>
                <c:pt idx="6">
                  <c:v>Mount Gould Local Care Centre (-)</c:v>
                </c:pt>
                <c:pt idx="7">
                  <c:v>Spire St Anthony's Hospital (-)</c:v>
                </c:pt>
                <c:pt idx="8">
                  <c:v>Estover HC Infusion Suite (-)</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(35)</c:v>
                </c:pt>
                <c:pt idx="1">
                  <c:v>The Wellington Hospital (-)</c:v>
                </c:pt>
                <c:pt idx="2">
                  <c:v>Mount Gould Hospital (-)</c:v>
                </c:pt>
                <c:pt idx="3">
                  <c:v>Tavistock Hospital (-)</c:v>
                </c:pt>
                <c:pt idx="4">
                  <c:v>South Hams Hospital (-)</c:v>
                </c:pt>
                <c:pt idx="5">
                  <c:v>Derriford Hospital (32)</c:v>
                </c:pt>
                <c:pt idx="6">
                  <c:v>Mount Gould Local Care Centre (-)</c:v>
                </c:pt>
                <c:pt idx="7">
                  <c:v>Spire St Anthony's Hospital (-)</c:v>
                </c:pt>
                <c:pt idx="8">
                  <c:v>Estover HC Infusion Suite (-)</c:v>
                </c:pt>
              </c:strCache>
            </c:strRef>
          </c:cat>
          <c:val>
            <c:numRef>
              <c:f>Sheet1!$E$2:$E$10</c:f>
              <c:numCache>
                <c:formatCode>0.0;;</c:formatCode>
                <c:ptCount val="9"/>
                <c:pt idx="0">
                  <c:v>5.1507060488228529</c:v>
                </c:pt>
                <c:pt idx="1">
                  <c:v>0</c:v>
                </c:pt>
                <c:pt idx="2">
                  <c:v>0</c:v>
                </c:pt>
                <c:pt idx="3">
                  <c:v>0</c:v>
                </c:pt>
                <c:pt idx="4">
                  <c:v>0</c:v>
                </c:pt>
                <c:pt idx="5">
                  <c:v>5.1583474625392034</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(35)</c:v>
                </c:pt>
                <c:pt idx="1">
                  <c:v>The Wellington Hospital (-)</c:v>
                </c:pt>
                <c:pt idx="2">
                  <c:v>Mount Gould Hospital (-)</c:v>
                </c:pt>
                <c:pt idx="3">
                  <c:v>Tavistock Hospital (-)</c:v>
                </c:pt>
                <c:pt idx="4">
                  <c:v>South Hams Hospital (-)</c:v>
                </c:pt>
                <c:pt idx="5">
                  <c:v>Derriford Hospital (32)</c:v>
                </c:pt>
                <c:pt idx="6">
                  <c:v>Mount Gould Local Care Centre (-)</c:v>
                </c:pt>
                <c:pt idx="7">
                  <c:v>Spire St Anthony's Hospital (-)</c:v>
                </c:pt>
                <c:pt idx="8">
                  <c:v>Estover HC Infusion Suite (-)</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(35)</c:v>
                </c:pt>
                <c:pt idx="1">
                  <c:v>The Wellington Hospital (-)</c:v>
                </c:pt>
                <c:pt idx="2">
                  <c:v>Mount Gould Hospital (-)</c:v>
                </c:pt>
                <c:pt idx="3">
                  <c:v>Tavistock Hospital (-)</c:v>
                </c:pt>
                <c:pt idx="4">
                  <c:v>South Hams Hospital (-)</c:v>
                </c:pt>
                <c:pt idx="5">
                  <c:v>Derriford Hospital (32)</c:v>
                </c:pt>
                <c:pt idx="6">
                  <c:v>Mount Gould Local Care Centre (-)</c:v>
                </c:pt>
                <c:pt idx="7">
                  <c:v>Spire St Anthony's Hospital (-)</c:v>
                </c:pt>
                <c:pt idx="8">
                  <c:v>Estover HC Infusion Suite (-)</c:v>
                </c:pt>
              </c:strCache>
            </c:strRef>
          </c:cat>
          <c:val>
            <c:numRef>
              <c:f>Sheet1!$G$2:$G$10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(35)</c:v>
                </c:pt>
                <c:pt idx="1">
                  <c:v>The Wellington Hospital (-)</c:v>
                </c:pt>
                <c:pt idx="2">
                  <c:v>Mount Gould Hospital (-)</c:v>
                </c:pt>
                <c:pt idx="3">
                  <c:v>Tavistock Hospital (-)</c:v>
                </c:pt>
                <c:pt idx="4">
                  <c:v>South Hams Hospital (-)</c:v>
                </c:pt>
                <c:pt idx="5">
                  <c:v>Derriford Hospital (32)</c:v>
                </c:pt>
                <c:pt idx="6">
                  <c:v>Mount Gould Local Care Centre (-)</c:v>
                </c:pt>
                <c:pt idx="7">
                  <c:v>Spire St Anthony's Hospital (-)</c:v>
                </c:pt>
                <c:pt idx="8">
                  <c:v>Estover HC Infusion Suite (-)</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(35)</c:v>
                </c:pt>
                <c:pt idx="1">
                  <c:v>The Wellington Hospital (-)</c:v>
                </c:pt>
                <c:pt idx="2">
                  <c:v>Mount Gould Hospital (-)</c:v>
                </c:pt>
                <c:pt idx="3">
                  <c:v>Tavistock Hospital (-)</c:v>
                </c:pt>
                <c:pt idx="4">
                  <c:v>South Hams Hospital (-)</c:v>
                </c:pt>
                <c:pt idx="5">
                  <c:v>Derriford Hospital (32)</c:v>
                </c:pt>
                <c:pt idx="6">
                  <c:v>Mount Gould Local Care Centre (-)</c:v>
                </c:pt>
                <c:pt idx="7">
                  <c:v>Spire St Anthony's Hospital (-)</c:v>
                </c:pt>
                <c:pt idx="8">
                  <c:v>Estover HC Infusion Suite (-)</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(35)</c:v>
                </c:pt>
                <c:pt idx="1">
                  <c:v>The Wellington Hospital (-)</c:v>
                </c:pt>
                <c:pt idx="2">
                  <c:v>Mount Gould Hospital (-)</c:v>
                </c:pt>
                <c:pt idx="3">
                  <c:v>Tavistock Hospital (-)</c:v>
                </c:pt>
                <c:pt idx="4">
                  <c:v>South Hams Hospital (-)</c:v>
                </c:pt>
                <c:pt idx="5">
                  <c:v>Derriford Hospital (32)</c:v>
                </c:pt>
                <c:pt idx="6">
                  <c:v>Mount Gould Local Care Centre (-)</c:v>
                </c:pt>
                <c:pt idx="7">
                  <c:v>Spire St Anthony's Hospital (-)</c:v>
                </c:pt>
                <c:pt idx="8">
                  <c:v>Estover HC Infusion Suite (-)</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4.8492939511771471</c:v>
                </c:pt>
                <c:pt idx="1">
                  <c:v>0</c:v>
                </c:pt>
                <c:pt idx="2">
                  <c:v>0</c:v>
                </c:pt>
                <c:pt idx="3">
                  <c:v>0</c:v>
                </c:pt>
                <c:pt idx="4">
                  <c:v>0</c:v>
                </c:pt>
                <c:pt idx="5">
                  <c:v>4.8416525374607966</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c:v>
                </c:pt>
                <c:pt idx="1">
                  <c:v>The Wellington Hospital (-)</c:v>
                </c:pt>
                <c:pt idx="2">
                  <c:v>Mount Gould Hospital (-)</c:v>
                </c:pt>
                <c:pt idx="3">
                  <c:v>Tavistock Hospital (-)</c:v>
                </c:pt>
                <c:pt idx="4">
                  <c:v>South Hams Hospital (-)</c:v>
                </c:pt>
                <c:pt idx="5">
                  <c:v>Derriford Hospital (34)</c:v>
                </c:pt>
                <c:pt idx="6">
                  <c:v>Mount Gould Local Care Centre (-)</c:v>
                </c:pt>
                <c:pt idx="7">
                  <c:v>Spire St Anthony's Hospital (-)</c:v>
                </c:pt>
                <c:pt idx="8">
                  <c:v>Estover HC Infusion Suite (-)</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c:v>
                </c:pt>
                <c:pt idx="1">
                  <c:v>The Wellington Hospital (-)</c:v>
                </c:pt>
                <c:pt idx="2">
                  <c:v>Mount Gould Hospital (-)</c:v>
                </c:pt>
                <c:pt idx="3">
                  <c:v>Tavistock Hospital (-)</c:v>
                </c:pt>
                <c:pt idx="4">
                  <c:v>South Hams Hospital (-)</c:v>
                </c:pt>
                <c:pt idx="5">
                  <c:v>Derriford Hospital (34)</c:v>
                </c:pt>
                <c:pt idx="6">
                  <c:v>Mount Gould Local Care Centre (-)</c:v>
                </c:pt>
                <c:pt idx="7">
                  <c:v>Spire St Anthony's Hospital (-)</c:v>
                </c:pt>
                <c:pt idx="8">
                  <c:v>Estover HC Infusion Suite (-)</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c:v>
                </c:pt>
                <c:pt idx="1">
                  <c:v>The Wellington Hospital (-)</c:v>
                </c:pt>
                <c:pt idx="2">
                  <c:v>Mount Gould Hospital (-)</c:v>
                </c:pt>
                <c:pt idx="3">
                  <c:v>Tavistock Hospital (-)</c:v>
                </c:pt>
                <c:pt idx="4">
                  <c:v>South Hams Hospital (-)</c:v>
                </c:pt>
                <c:pt idx="5">
                  <c:v>Derriford Hospital (34)</c:v>
                </c:pt>
                <c:pt idx="6">
                  <c:v>Mount Gould Local Care Centre (-)</c:v>
                </c:pt>
                <c:pt idx="7">
                  <c:v>Spire St Anthony's Hospital (-)</c:v>
                </c:pt>
                <c:pt idx="8">
                  <c:v>Estover HC Infusion Suite (-)</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c:v>
                </c:pt>
                <c:pt idx="1">
                  <c:v>The Wellington Hospital (-)</c:v>
                </c:pt>
                <c:pt idx="2">
                  <c:v>Mount Gould Hospital (-)</c:v>
                </c:pt>
                <c:pt idx="3">
                  <c:v>Tavistock Hospital (-)</c:v>
                </c:pt>
                <c:pt idx="4">
                  <c:v>South Hams Hospital (-)</c:v>
                </c:pt>
                <c:pt idx="5">
                  <c:v>Derriford Hospital (34)</c:v>
                </c:pt>
                <c:pt idx="6">
                  <c:v>Mount Gould Local Care Centre (-)</c:v>
                </c:pt>
                <c:pt idx="7">
                  <c:v>Spire St Anthony's Hospital (-)</c:v>
                </c:pt>
                <c:pt idx="8">
                  <c:v>Estover HC Infusion Suite (-)</c:v>
                </c:pt>
              </c:strCache>
            </c:strRef>
          </c:cat>
          <c:val>
            <c:numRef>
              <c:f>Sheet1!$G$2:$G$10</c:f>
              <c:numCache>
                <c:formatCode>0.0;;</c:formatCode>
                <c:ptCount val="9"/>
                <c:pt idx="0">
                  <c:v>6.3180714063525052</c:v>
                </c:pt>
                <c:pt idx="1">
                  <c:v>0</c:v>
                </c:pt>
                <c:pt idx="2">
                  <c:v>0</c:v>
                </c:pt>
                <c:pt idx="3">
                  <c:v>0</c:v>
                </c:pt>
                <c:pt idx="4">
                  <c:v>0</c:v>
                </c:pt>
                <c:pt idx="5">
                  <c:v>6.2876489300389453</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c:v>
                </c:pt>
                <c:pt idx="1">
                  <c:v>The Wellington Hospital (-)</c:v>
                </c:pt>
                <c:pt idx="2">
                  <c:v>Mount Gould Hospital (-)</c:v>
                </c:pt>
                <c:pt idx="3">
                  <c:v>Tavistock Hospital (-)</c:v>
                </c:pt>
                <c:pt idx="4">
                  <c:v>South Hams Hospital (-)</c:v>
                </c:pt>
                <c:pt idx="5">
                  <c:v>Derriford Hospital (34)</c:v>
                </c:pt>
                <c:pt idx="6">
                  <c:v>Mount Gould Local Care Centre (-)</c:v>
                </c:pt>
                <c:pt idx="7">
                  <c:v>Spire St Anthony's Hospital (-)</c:v>
                </c:pt>
                <c:pt idx="8">
                  <c:v>Estover HC Infusion Suite (-)</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c:v>
                </c:pt>
                <c:pt idx="1">
                  <c:v>The Wellington Hospital (-)</c:v>
                </c:pt>
                <c:pt idx="2">
                  <c:v>Mount Gould Hospital (-)</c:v>
                </c:pt>
                <c:pt idx="3">
                  <c:v>Tavistock Hospital (-)</c:v>
                </c:pt>
                <c:pt idx="4">
                  <c:v>South Hams Hospital (-)</c:v>
                </c:pt>
                <c:pt idx="5">
                  <c:v>Derriford Hospital (34)</c:v>
                </c:pt>
                <c:pt idx="6">
                  <c:v>Mount Gould Local Care Centre (-)</c:v>
                </c:pt>
                <c:pt idx="7">
                  <c:v>Spire St Anthony's Hospital (-)</c:v>
                </c:pt>
                <c:pt idx="8">
                  <c:v>Estover HC Infusion Suite (-)</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(37)</c:v>
                </c:pt>
                <c:pt idx="1">
                  <c:v>The Wellington Hospital (-)</c:v>
                </c:pt>
                <c:pt idx="2">
                  <c:v>Mount Gould Hospital (-)</c:v>
                </c:pt>
                <c:pt idx="3">
                  <c:v>Tavistock Hospital (-)</c:v>
                </c:pt>
                <c:pt idx="4">
                  <c:v>South Hams Hospital (-)</c:v>
                </c:pt>
                <c:pt idx="5">
                  <c:v>Derriford Hospital (34)</c:v>
                </c:pt>
                <c:pt idx="6">
                  <c:v>Mount Gould Local Care Centre (-)</c:v>
                </c:pt>
                <c:pt idx="7">
                  <c:v>Spire St Anthony's Hospital (-)</c:v>
                </c:pt>
                <c:pt idx="8">
                  <c:v>Estover HC Infusion Suite (-)</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3.6819285936474948</c:v>
                </c:pt>
                <c:pt idx="1">
                  <c:v>0</c:v>
                </c:pt>
                <c:pt idx="2">
                  <c:v>0</c:v>
                </c:pt>
                <c:pt idx="3">
                  <c:v>0</c:v>
                </c:pt>
                <c:pt idx="4">
                  <c:v>0</c:v>
                </c:pt>
                <c:pt idx="5">
                  <c:v>3.7123510699610547</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(409)</c:v>
                </c:pt>
                <c:pt idx="1">
                  <c:v>The Wellington Hospital (-)</c:v>
                </c:pt>
                <c:pt idx="2">
                  <c:v>Mount Gould Hospital (-)</c:v>
                </c:pt>
                <c:pt idx="3">
                  <c:v>Tavistock Hospital (-)</c:v>
                </c:pt>
                <c:pt idx="4">
                  <c:v>South Hams Hospital (-)</c:v>
                </c:pt>
                <c:pt idx="5">
                  <c:v>Derriford Hospital (387)</c:v>
                </c:pt>
                <c:pt idx="6">
                  <c:v>Mount Gould Local Care Centre (-)</c:v>
                </c:pt>
                <c:pt idx="7">
                  <c:v>Spire St Anthony's Hospital (-)</c:v>
                </c:pt>
                <c:pt idx="8">
                  <c:v>Estover HC Infusion Suite (-)</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(409)</c:v>
                </c:pt>
                <c:pt idx="1">
                  <c:v>The Wellington Hospital (-)</c:v>
                </c:pt>
                <c:pt idx="2">
                  <c:v>Mount Gould Hospital (-)</c:v>
                </c:pt>
                <c:pt idx="3">
                  <c:v>Tavistock Hospital (-)</c:v>
                </c:pt>
                <c:pt idx="4">
                  <c:v>South Hams Hospital (-)</c:v>
                </c:pt>
                <c:pt idx="5">
                  <c:v>Derriford Hospital (387)</c:v>
                </c:pt>
                <c:pt idx="6">
                  <c:v>Mount Gould Local Care Centre (-)</c:v>
                </c:pt>
                <c:pt idx="7">
                  <c:v>Spire St Anthony's Hospital (-)</c:v>
                </c:pt>
                <c:pt idx="8">
                  <c:v>Estover HC Infusion Suite (-)</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(409)</c:v>
                </c:pt>
                <c:pt idx="1">
                  <c:v>The Wellington Hospital (-)</c:v>
                </c:pt>
                <c:pt idx="2">
                  <c:v>Mount Gould Hospital (-)</c:v>
                </c:pt>
                <c:pt idx="3">
                  <c:v>Tavistock Hospital (-)</c:v>
                </c:pt>
                <c:pt idx="4">
                  <c:v>South Hams Hospital (-)</c:v>
                </c:pt>
                <c:pt idx="5">
                  <c:v>Derriford Hospital (387)</c:v>
                </c:pt>
                <c:pt idx="6">
                  <c:v>Mount Gould Local Care Centre (-)</c:v>
                </c:pt>
                <c:pt idx="7">
                  <c:v>Spire St Anthony's Hospital (-)</c:v>
                </c:pt>
                <c:pt idx="8">
                  <c:v>Estover HC Infusion Suite (-)</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(409)</c:v>
                </c:pt>
                <c:pt idx="1">
                  <c:v>The Wellington Hospital (-)</c:v>
                </c:pt>
                <c:pt idx="2">
                  <c:v>Mount Gould Hospital (-)</c:v>
                </c:pt>
                <c:pt idx="3">
                  <c:v>Tavistock Hospital (-)</c:v>
                </c:pt>
                <c:pt idx="4">
                  <c:v>South Hams Hospital (-)</c:v>
                </c:pt>
                <c:pt idx="5">
                  <c:v>Derriford Hospital (387)</c:v>
                </c:pt>
                <c:pt idx="6">
                  <c:v>Mount Gould Local Care Centre (-)</c:v>
                </c:pt>
                <c:pt idx="7">
                  <c:v>Spire St Anthony's Hospital (-)</c:v>
                </c:pt>
                <c:pt idx="8">
                  <c:v>Estover HC Infusion Suite (-)</c:v>
                </c:pt>
              </c:strCache>
            </c:strRef>
          </c:cat>
          <c:val>
            <c:numRef>
              <c:f>Sheet1!$G$2:$G$10</c:f>
              <c:numCache>
                <c:formatCode>0.0;;</c:formatCode>
                <c:ptCount val="9"/>
                <c:pt idx="0">
                  <c:v>6.5499632896821192</c:v>
                </c:pt>
                <c:pt idx="1">
                  <c:v>0</c:v>
                </c:pt>
                <c:pt idx="2">
                  <c:v>0</c:v>
                </c:pt>
                <c:pt idx="3">
                  <c:v>0</c:v>
                </c:pt>
                <c:pt idx="4">
                  <c:v>0</c:v>
                </c:pt>
                <c:pt idx="5">
                  <c:v>6.5221983230639591</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(409)</c:v>
                </c:pt>
                <c:pt idx="1">
                  <c:v>The Wellington Hospital (-)</c:v>
                </c:pt>
                <c:pt idx="2">
                  <c:v>Mount Gould Hospital (-)</c:v>
                </c:pt>
                <c:pt idx="3">
                  <c:v>Tavistock Hospital (-)</c:v>
                </c:pt>
                <c:pt idx="4">
                  <c:v>South Hams Hospital (-)</c:v>
                </c:pt>
                <c:pt idx="5">
                  <c:v>Derriford Hospital (387)</c:v>
                </c:pt>
                <c:pt idx="6">
                  <c:v>Mount Gould Local Care Centre (-)</c:v>
                </c:pt>
                <c:pt idx="7">
                  <c:v>Spire St Anthony's Hospital (-)</c:v>
                </c:pt>
                <c:pt idx="8">
                  <c:v>Estover HC Infusion Suite (-)</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(409)</c:v>
                </c:pt>
                <c:pt idx="1">
                  <c:v>The Wellington Hospital (-)</c:v>
                </c:pt>
                <c:pt idx="2">
                  <c:v>Mount Gould Hospital (-)</c:v>
                </c:pt>
                <c:pt idx="3">
                  <c:v>Tavistock Hospital (-)</c:v>
                </c:pt>
                <c:pt idx="4">
                  <c:v>South Hams Hospital (-)</c:v>
                </c:pt>
                <c:pt idx="5">
                  <c:v>Derriford Hospital (387)</c:v>
                </c:pt>
                <c:pt idx="6">
                  <c:v>Mount Gould Local Care Centre (-)</c:v>
                </c:pt>
                <c:pt idx="7">
                  <c:v>Spire St Anthony's Hospital (-)</c:v>
                </c:pt>
                <c:pt idx="8">
                  <c:v>Estover HC Infusion Suite (-)</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(409)</c:v>
                </c:pt>
                <c:pt idx="1">
                  <c:v>The Wellington Hospital (-)</c:v>
                </c:pt>
                <c:pt idx="2">
                  <c:v>Mount Gould Hospital (-)</c:v>
                </c:pt>
                <c:pt idx="3">
                  <c:v>Tavistock Hospital (-)</c:v>
                </c:pt>
                <c:pt idx="4">
                  <c:v>South Hams Hospital (-)</c:v>
                </c:pt>
                <c:pt idx="5">
                  <c:v>Derriford Hospital (387)</c:v>
                </c:pt>
                <c:pt idx="6">
                  <c:v>Mount Gould Local Care Centre (-)</c:v>
                </c:pt>
                <c:pt idx="7">
                  <c:v>Spire St Anthony's Hospital (-)</c:v>
                </c:pt>
                <c:pt idx="8">
                  <c:v>Estover HC Infusion Suite (-)</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3.4500367103178808</c:v>
                </c:pt>
                <c:pt idx="1">
                  <c:v>0</c:v>
                </c:pt>
                <c:pt idx="2">
                  <c:v>0</c:v>
                </c:pt>
                <c:pt idx="3">
                  <c:v>0</c:v>
                </c:pt>
                <c:pt idx="4">
                  <c:v>0</c:v>
                </c:pt>
                <c:pt idx="5">
                  <c:v>3.4778016769360409</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(298)</c:v>
                </c:pt>
                <c:pt idx="1">
                  <c:v>The Wellington Hospital (-)</c:v>
                </c:pt>
                <c:pt idx="2">
                  <c:v>Mount Gould Hospital (-)</c:v>
                </c:pt>
                <c:pt idx="3">
                  <c:v>Tavistock Hospital (-)</c:v>
                </c:pt>
                <c:pt idx="4">
                  <c:v>South Hams Hospital (-)</c:v>
                </c:pt>
                <c:pt idx="5">
                  <c:v>Derriford Hospital (281)</c:v>
                </c:pt>
                <c:pt idx="6">
                  <c:v>Mount Gould Local Care Centre (-)</c:v>
                </c:pt>
                <c:pt idx="7">
                  <c:v>Spire St Anthony's Hospital (-)</c:v>
                </c:pt>
                <c:pt idx="8">
                  <c:v>Estover HC Infusion Suite (-)</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(298)</c:v>
                </c:pt>
                <c:pt idx="1">
                  <c:v>The Wellington Hospital (-)</c:v>
                </c:pt>
                <c:pt idx="2">
                  <c:v>Mount Gould Hospital (-)</c:v>
                </c:pt>
                <c:pt idx="3">
                  <c:v>Tavistock Hospital (-)</c:v>
                </c:pt>
                <c:pt idx="4">
                  <c:v>South Hams Hospital (-)</c:v>
                </c:pt>
                <c:pt idx="5">
                  <c:v>Derriford Hospital (281)</c:v>
                </c:pt>
                <c:pt idx="6">
                  <c:v>Mount Gould Local Care Centre (-)</c:v>
                </c:pt>
                <c:pt idx="7">
                  <c:v>Spire St Anthony's Hospital (-)</c:v>
                </c:pt>
                <c:pt idx="8">
                  <c:v>Estover HC Infusion Suite (-)</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(298)</c:v>
                </c:pt>
                <c:pt idx="1">
                  <c:v>The Wellington Hospital (-)</c:v>
                </c:pt>
                <c:pt idx="2">
                  <c:v>Mount Gould Hospital (-)</c:v>
                </c:pt>
                <c:pt idx="3">
                  <c:v>Tavistock Hospital (-)</c:v>
                </c:pt>
                <c:pt idx="4">
                  <c:v>South Hams Hospital (-)</c:v>
                </c:pt>
                <c:pt idx="5">
                  <c:v>Derriford Hospital (281)</c:v>
                </c:pt>
                <c:pt idx="6">
                  <c:v>Mount Gould Local Care Centre (-)</c:v>
                </c:pt>
                <c:pt idx="7">
                  <c:v>Spire St Anthony's Hospital (-)</c:v>
                </c:pt>
                <c:pt idx="8">
                  <c:v>Estover HC Infusion Suite (-)</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(298)</c:v>
                </c:pt>
                <c:pt idx="1">
                  <c:v>The Wellington Hospital (-)</c:v>
                </c:pt>
                <c:pt idx="2">
                  <c:v>Mount Gould Hospital (-)</c:v>
                </c:pt>
                <c:pt idx="3">
                  <c:v>Tavistock Hospital (-)</c:v>
                </c:pt>
                <c:pt idx="4">
                  <c:v>South Hams Hospital (-)</c:v>
                </c:pt>
                <c:pt idx="5">
                  <c:v>Derriford Hospital (281)</c:v>
                </c:pt>
                <c:pt idx="6">
                  <c:v>Mount Gould Local Care Centre (-)</c:v>
                </c:pt>
                <c:pt idx="7">
                  <c:v>Spire St Anthony's Hospital (-)</c:v>
                </c:pt>
                <c:pt idx="8">
                  <c:v>Estover HC Infusion Suite (-)</c:v>
                </c:pt>
              </c:strCache>
            </c:strRef>
          </c:cat>
          <c:val>
            <c:numRef>
              <c:f>Sheet1!$G$2:$G$10</c:f>
              <c:numCache>
                <c:formatCode>0.0;;</c:formatCode>
                <c:ptCount val="9"/>
                <c:pt idx="0">
                  <c:v>5.4229771391660631</c:v>
                </c:pt>
                <c:pt idx="1">
                  <c:v>0</c:v>
                </c:pt>
                <c:pt idx="2">
                  <c:v>0</c:v>
                </c:pt>
                <c:pt idx="3">
                  <c:v>0</c:v>
                </c:pt>
                <c:pt idx="4">
                  <c:v>0</c:v>
                </c:pt>
                <c:pt idx="5">
                  <c:v>5.245860988950759</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(298)</c:v>
                </c:pt>
                <c:pt idx="1">
                  <c:v>The Wellington Hospital (-)</c:v>
                </c:pt>
                <c:pt idx="2">
                  <c:v>Mount Gould Hospital (-)</c:v>
                </c:pt>
                <c:pt idx="3">
                  <c:v>Tavistock Hospital (-)</c:v>
                </c:pt>
                <c:pt idx="4">
                  <c:v>South Hams Hospital (-)</c:v>
                </c:pt>
                <c:pt idx="5">
                  <c:v>Derriford Hospital (281)</c:v>
                </c:pt>
                <c:pt idx="6">
                  <c:v>Mount Gould Local Care Centre (-)</c:v>
                </c:pt>
                <c:pt idx="7">
                  <c:v>Spire St Anthony's Hospital (-)</c:v>
                </c:pt>
                <c:pt idx="8">
                  <c:v>Estover HC Infusion Suite (-)</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(298)</c:v>
                </c:pt>
                <c:pt idx="1">
                  <c:v>The Wellington Hospital (-)</c:v>
                </c:pt>
                <c:pt idx="2">
                  <c:v>Mount Gould Hospital (-)</c:v>
                </c:pt>
                <c:pt idx="3">
                  <c:v>Tavistock Hospital (-)</c:v>
                </c:pt>
                <c:pt idx="4">
                  <c:v>South Hams Hospital (-)</c:v>
                </c:pt>
                <c:pt idx="5">
                  <c:v>Derriford Hospital (281)</c:v>
                </c:pt>
                <c:pt idx="6">
                  <c:v>Mount Gould Local Care Centre (-)</c:v>
                </c:pt>
                <c:pt idx="7">
                  <c:v>Spire St Anthony's Hospital (-)</c:v>
                </c:pt>
                <c:pt idx="8">
                  <c:v>Estover HC Infusion Suite (-)</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(298)</c:v>
                </c:pt>
                <c:pt idx="1">
                  <c:v>The Wellington Hospital (-)</c:v>
                </c:pt>
                <c:pt idx="2">
                  <c:v>Mount Gould Hospital (-)</c:v>
                </c:pt>
                <c:pt idx="3">
                  <c:v>Tavistock Hospital (-)</c:v>
                </c:pt>
                <c:pt idx="4">
                  <c:v>South Hams Hospital (-)</c:v>
                </c:pt>
                <c:pt idx="5">
                  <c:v>Derriford Hospital (281)</c:v>
                </c:pt>
                <c:pt idx="6">
                  <c:v>Mount Gould Local Care Centre (-)</c:v>
                </c:pt>
                <c:pt idx="7">
                  <c:v>Spire St Anthony's Hospital (-)</c:v>
                </c:pt>
                <c:pt idx="8">
                  <c:v>Estover HC Infusion Suite (-)</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4.5770228608339369</c:v>
                </c:pt>
                <c:pt idx="1">
                  <c:v>0</c:v>
                </c:pt>
                <c:pt idx="2">
                  <c:v>0</c:v>
                </c:pt>
                <c:pt idx="3">
                  <c:v>0</c:v>
                </c:pt>
                <c:pt idx="4">
                  <c:v>0</c:v>
                </c:pt>
                <c:pt idx="5">
                  <c:v>4.754139011049241</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(139)</c:v>
                </c:pt>
                <c:pt idx="1">
                  <c:v>The Wellington Hospital (-)</c:v>
                </c:pt>
                <c:pt idx="2">
                  <c:v>Mount Gould Hospital (-)</c:v>
                </c:pt>
                <c:pt idx="3">
                  <c:v>Tavistock Hospital (-)</c:v>
                </c:pt>
                <c:pt idx="4">
                  <c:v>South Hams Hospital (-)</c:v>
                </c:pt>
                <c:pt idx="5">
                  <c:v>Derriford Hospital (129)</c:v>
                </c:pt>
                <c:pt idx="6">
                  <c:v>Mount Gould Local Care Centre (-)</c:v>
                </c:pt>
                <c:pt idx="7">
                  <c:v>Spire St Anthony's Hospital (-)</c:v>
                </c:pt>
                <c:pt idx="8">
                  <c:v>Estover HC Infusion Suite (-)</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(139)</c:v>
                </c:pt>
                <c:pt idx="1">
                  <c:v>The Wellington Hospital (-)</c:v>
                </c:pt>
                <c:pt idx="2">
                  <c:v>Mount Gould Hospital (-)</c:v>
                </c:pt>
                <c:pt idx="3">
                  <c:v>Tavistock Hospital (-)</c:v>
                </c:pt>
                <c:pt idx="4">
                  <c:v>South Hams Hospital (-)</c:v>
                </c:pt>
                <c:pt idx="5">
                  <c:v>Derriford Hospital (129)</c:v>
                </c:pt>
                <c:pt idx="6">
                  <c:v>Mount Gould Local Care Centre (-)</c:v>
                </c:pt>
                <c:pt idx="7">
                  <c:v>Spire St Anthony's Hospital (-)</c:v>
                </c:pt>
                <c:pt idx="8">
                  <c:v>Estover HC Infusion Suite (-)</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(139)</c:v>
                </c:pt>
                <c:pt idx="1">
                  <c:v>The Wellington Hospital (-)</c:v>
                </c:pt>
                <c:pt idx="2">
                  <c:v>Mount Gould Hospital (-)</c:v>
                </c:pt>
                <c:pt idx="3">
                  <c:v>Tavistock Hospital (-)</c:v>
                </c:pt>
                <c:pt idx="4">
                  <c:v>South Hams Hospital (-)</c:v>
                </c:pt>
                <c:pt idx="5">
                  <c:v>Derriford Hospital (129)</c:v>
                </c:pt>
                <c:pt idx="6">
                  <c:v>Mount Gould Local Care Centre (-)</c:v>
                </c:pt>
                <c:pt idx="7">
                  <c:v>Spire St Anthony's Hospital (-)</c:v>
                </c:pt>
                <c:pt idx="8">
                  <c:v>Estover HC Infusion Suite (-)</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(139)</c:v>
                </c:pt>
                <c:pt idx="1">
                  <c:v>The Wellington Hospital (-)</c:v>
                </c:pt>
                <c:pt idx="2">
                  <c:v>Mount Gould Hospital (-)</c:v>
                </c:pt>
                <c:pt idx="3">
                  <c:v>Tavistock Hospital (-)</c:v>
                </c:pt>
                <c:pt idx="4">
                  <c:v>South Hams Hospital (-)</c:v>
                </c:pt>
                <c:pt idx="5">
                  <c:v>Derriford Hospital (129)</c:v>
                </c:pt>
                <c:pt idx="6">
                  <c:v>Mount Gould Local Care Centre (-)</c:v>
                </c:pt>
                <c:pt idx="7">
                  <c:v>Spire St Anthony's Hospital (-)</c:v>
                </c:pt>
                <c:pt idx="8">
                  <c:v>Estover HC Infusion Suite (-)</c:v>
                </c:pt>
              </c:strCache>
            </c:strRef>
          </c:cat>
          <c:val>
            <c:numRef>
              <c:f>Sheet1!$G$2:$G$10</c:f>
              <c:numCache>
                <c:formatCode>0.0;;</c:formatCode>
                <c:ptCount val="9"/>
                <c:pt idx="0">
                  <c:v>8.334273663462886</c:v>
                </c:pt>
                <c:pt idx="1">
                  <c:v>0</c:v>
                </c:pt>
                <c:pt idx="2">
                  <c:v>0</c:v>
                </c:pt>
                <c:pt idx="3">
                  <c:v>0</c:v>
                </c:pt>
                <c:pt idx="4">
                  <c:v>0</c:v>
                </c:pt>
                <c:pt idx="5">
                  <c:v>8.2259088224939418</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(139)</c:v>
                </c:pt>
                <c:pt idx="1">
                  <c:v>The Wellington Hospital (-)</c:v>
                </c:pt>
                <c:pt idx="2">
                  <c:v>Mount Gould Hospital (-)</c:v>
                </c:pt>
                <c:pt idx="3">
                  <c:v>Tavistock Hospital (-)</c:v>
                </c:pt>
                <c:pt idx="4">
                  <c:v>South Hams Hospital (-)</c:v>
                </c:pt>
                <c:pt idx="5">
                  <c:v>Derriford Hospital (129)</c:v>
                </c:pt>
                <c:pt idx="6">
                  <c:v>Mount Gould Local Care Centre (-)</c:v>
                </c:pt>
                <c:pt idx="7">
                  <c:v>Spire St Anthony's Hospital (-)</c:v>
                </c:pt>
                <c:pt idx="8">
                  <c:v>Estover HC Infusion Suite (-)</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(139)</c:v>
                </c:pt>
                <c:pt idx="1">
                  <c:v>The Wellington Hospital (-)</c:v>
                </c:pt>
                <c:pt idx="2">
                  <c:v>Mount Gould Hospital (-)</c:v>
                </c:pt>
                <c:pt idx="3">
                  <c:v>Tavistock Hospital (-)</c:v>
                </c:pt>
                <c:pt idx="4">
                  <c:v>South Hams Hospital (-)</c:v>
                </c:pt>
                <c:pt idx="5">
                  <c:v>Derriford Hospital (129)</c:v>
                </c:pt>
                <c:pt idx="6">
                  <c:v>Mount Gould Local Care Centre (-)</c:v>
                </c:pt>
                <c:pt idx="7">
                  <c:v>Spire St Anthony's Hospital (-)</c:v>
                </c:pt>
                <c:pt idx="8">
                  <c:v>Estover HC Infusion Suite (-)</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(139)</c:v>
                </c:pt>
                <c:pt idx="1">
                  <c:v>The Wellington Hospital (-)</c:v>
                </c:pt>
                <c:pt idx="2">
                  <c:v>Mount Gould Hospital (-)</c:v>
                </c:pt>
                <c:pt idx="3">
                  <c:v>Tavistock Hospital (-)</c:v>
                </c:pt>
                <c:pt idx="4">
                  <c:v>South Hams Hospital (-)</c:v>
                </c:pt>
                <c:pt idx="5">
                  <c:v>Derriford Hospital (129)</c:v>
                </c:pt>
                <c:pt idx="6">
                  <c:v>Mount Gould Local Care Centre (-)</c:v>
                </c:pt>
                <c:pt idx="7">
                  <c:v>Spire St Anthony's Hospital (-)</c:v>
                </c:pt>
                <c:pt idx="8">
                  <c:v>Estover HC Infusion Suite (-)</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1.665726336537114</c:v>
                </c:pt>
                <c:pt idx="1">
                  <c:v>0</c:v>
                </c:pt>
                <c:pt idx="2">
                  <c:v>0</c:v>
                </c:pt>
                <c:pt idx="3">
                  <c:v>0</c:v>
                </c:pt>
                <c:pt idx="4">
                  <c:v>0</c:v>
                </c:pt>
                <c:pt idx="5">
                  <c:v>1.7740911775060582</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(421)</c:v>
                </c:pt>
                <c:pt idx="1">
                  <c:v>The Wellington Hospital (-)</c:v>
                </c:pt>
                <c:pt idx="2">
                  <c:v>Mount Gould Hospital (-)</c:v>
                </c:pt>
                <c:pt idx="3">
                  <c:v>Tavistock Hospital (-)</c:v>
                </c:pt>
                <c:pt idx="4">
                  <c:v>South Hams Hospital (-)</c:v>
                </c:pt>
                <c:pt idx="5">
                  <c:v>Derriford Hospital (398)</c:v>
                </c:pt>
                <c:pt idx="6">
                  <c:v>Mount Gould Local Care Centre (-)</c:v>
                </c:pt>
                <c:pt idx="7">
                  <c:v>Spire St Anthony's Hospital (-)</c:v>
                </c:pt>
                <c:pt idx="8">
                  <c:v>Estover HC Infusion Suite (-)</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(421)</c:v>
                </c:pt>
                <c:pt idx="1">
                  <c:v>The Wellington Hospital (-)</c:v>
                </c:pt>
                <c:pt idx="2">
                  <c:v>Mount Gould Hospital (-)</c:v>
                </c:pt>
                <c:pt idx="3">
                  <c:v>Tavistock Hospital (-)</c:v>
                </c:pt>
                <c:pt idx="4">
                  <c:v>South Hams Hospital (-)</c:v>
                </c:pt>
                <c:pt idx="5">
                  <c:v>Derriford Hospital (398)</c:v>
                </c:pt>
                <c:pt idx="6">
                  <c:v>Mount Gould Local Care Centre (-)</c:v>
                </c:pt>
                <c:pt idx="7">
                  <c:v>Spire St Anthony's Hospital (-)</c:v>
                </c:pt>
                <c:pt idx="8">
                  <c:v>Estover HC Infusion Suite (-)</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(421)</c:v>
                </c:pt>
                <c:pt idx="1">
                  <c:v>The Wellington Hospital (-)</c:v>
                </c:pt>
                <c:pt idx="2">
                  <c:v>Mount Gould Hospital (-)</c:v>
                </c:pt>
                <c:pt idx="3">
                  <c:v>Tavistock Hospital (-)</c:v>
                </c:pt>
                <c:pt idx="4">
                  <c:v>South Hams Hospital (-)</c:v>
                </c:pt>
                <c:pt idx="5">
                  <c:v>Derriford Hospital (398)</c:v>
                </c:pt>
                <c:pt idx="6">
                  <c:v>Mount Gould Local Care Centre (-)</c:v>
                </c:pt>
                <c:pt idx="7">
                  <c:v>Spire St Anthony's Hospital (-)</c:v>
                </c:pt>
                <c:pt idx="8">
                  <c:v>Estover HC Infusion Suite (-)</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(421)</c:v>
                </c:pt>
                <c:pt idx="1">
                  <c:v>The Wellington Hospital (-)</c:v>
                </c:pt>
                <c:pt idx="2">
                  <c:v>Mount Gould Hospital (-)</c:v>
                </c:pt>
                <c:pt idx="3">
                  <c:v>Tavistock Hospital (-)</c:v>
                </c:pt>
                <c:pt idx="4">
                  <c:v>South Hams Hospital (-)</c:v>
                </c:pt>
                <c:pt idx="5">
                  <c:v>Derriford Hospital (398)</c:v>
                </c:pt>
                <c:pt idx="6">
                  <c:v>Mount Gould Local Care Centre (-)</c:v>
                </c:pt>
                <c:pt idx="7">
                  <c:v>Spire St Anthony's Hospital (-)</c:v>
                </c:pt>
                <c:pt idx="8">
                  <c:v>Estover HC Infusion Suite (-)</c:v>
                </c:pt>
              </c:strCache>
            </c:strRef>
          </c:cat>
          <c:val>
            <c:numRef>
              <c:f>Sheet1!$G$2:$G$10</c:f>
              <c:numCache>
                <c:formatCode>0.0;;</c:formatCode>
                <c:ptCount val="9"/>
                <c:pt idx="0">
                  <c:v>6.763311600179799</c:v>
                </c:pt>
                <c:pt idx="1">
                  <c:v>0</c:v>
                </c:pt>
                <c:pt idx="2">
                  <c:v>0</c:v>
                </c:pt>
                <c:pt idx="3">
                  <c:v>0</c:v>
                </c:pt>
                <c:pt idx="4">
                  <c:v>0</c:v>
                </c:pt>
                <c:pt idx="5">
                  <c:v>6.6537708054244602</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(421)</c:v>
                </c:pt>
                <c:pt idx="1">
                  <c:v>The Wellington Hospital (-)</c:v>
                </c:pt>
                <c:pt idx="2">
                  <c:v>Mount Gould Hospital (-)</c:v>
                </c:pt>
                <c:pt idx="3">
                  <c:v>Tavistock Hospital (-)</c:v>
                </c:pt>
                <c:pt idx="4">
                  <c:v>South Hams Hospital (-)</c:v>
                </c:pt>
                <c:pt idx="5">
                  <c:v>Derriford Hospital (398)</c:v>
                </c:pt>
                <c:pt idx="6">
                  <c:v>Mount Gould Local Care Centre (-)</c:v>
                </c:pt>
                <c:pt idx="7">
                  <c:v>Spire St Anthony's Hospital (-)</c:v>
                </c:pt>
                <c:pt idx="8">
                  <c:v>Estover HC Infusion Suite (-)</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(421)</c:v>
                </c:pt>
                <c:pt idx="1">
                  <c:v>The Wellington Hospital (-)</c:v>
                </c:pt>
                <c:pt idx="2">
                  <c:v>Mount Gould Hospital (-)</c:v>
                </c:pt>
                <c:pt idx="3">
                  <c:v>Tavistock Hospital (-)</c:v>
                </c:pt>
                <c:pt idx="4">
                  <c:v>South Hams Hospital (-)</c:v>
                </c:pt>
                <c:pt idx="5">
                  <c:v>Derriford Hospital (398)</c:v>
                </c:pt>
                <c:pt idx="6">
                  <c:v>Mount Gould Local Care Centre (-)</c:v>
                </c:pt>
                <c:pt idx="7">
                  <c:v>Spire St Anthony's Hospital (-)</c:v>
                </c:pt>
                <c:pt idx="8">
                  <c:v>Estover HC Infusion Suite (-)</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(421)</c:v>
                </c:pt>
                <c:pt idx="1">
                  <c:v>The Wellington Hospital (-)</c:v>
                </c:pt>
                <c:pt idx="2">
                  <c:v>Mount Gould Hospital (-)</c:v>
                </c:pt>
                <c:pt idx="3">
                  <c:v>Tavistock Hospital (-)</c:v>
                </c:pt>
                <c:pt idx="4">
                  <c:v>South Hams Hospital (-)</c:v>
                </c:pt>
                <c:pt idx="5">
                  <c:v>Derriford Hospital (398)</c:v>
                </c:pt>
                <c:pt idx="6">
                  <c:v>Mount Gould Local Care Centre (-)</c:v>
                </c:pt>
                <c:pt idx="7">
                  <c:v>Spire St Anthony's Hospital (-)</c:v>
                </c:pt>
                <c:pt idx="8">
                  <c:v>Estover HC Infusion Suite (-)</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3.236688399820201</c:v>
                </c:pt>
                <c:pt idx="1">
                  <c:v>0</c:v>
                </c:pt>
                <c:pt idx="2">
                  <c:v>0</c:v>
                </c:pt>
                <c:pt idx="3">
                  <c:v>0</c:v>
                </c:pt>
                <c:pt idx="4">
                  <c:v>0</c:v>
                </c:pt>
                <c:pt idx="5">
                  <c:v>3.3462291945755398</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(394)</c:v>
                </c:pt>
                <c:pt idx="1">
                  <c:v>The Wellington Hospital (-)</c:v>
                </c:pt>
                <c:pt idx="2">
                  <c:v>Mount Gould Hospital (-)</c:v>
                </c:pt>
                <c:pt idx="3">
                  <c:v>Tavistock Hospital (-)</c:v>
                </c:pt>
                <c:pt idx="4">
                  <c:v>South Hams Hospital (-)</c:v>
                </c:pt>
                <c:pt idx="5">
                  <c:v>Derriford Hospital (373)</c:v>
                </c:pt>
                <c:pt idx="6">
                  <c:v>Mount Gould Local Care Centre (-)</c:v>
                </c:pt>
                <c:pt idx="7">
                  <c:v>Spire St Anthony's Hospital (-)</c:v>
                </c:pt>
                <c:pt idx="8">
                  <c:v>Estover HC Infusion Suite (-)</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(394)</c:v>
                </c:pt>
                <c:pt idx="1">
                  <c:v>The Wellington Hospital (-)</c:v>
                </c:pt>
                <c:pt idx="2">
                  <c:v>Mount Gould Hospital (-)</c:v>
                </c:pt>
                <c:pt idx="3">
                  <c:v>Tavistock Hospital (-)</c:v>
                </c:pt>
                <c:pt idx="4">
                  <c:v>South Hams Hospital (-)</c:v>
                </c:pt>
                <c:pt idx="5">
                  <c:v>Derriford Hospital (373)</c:v>
                </c:pt>
                <c:pt idx="6">
                  <c:v>Mount Gould Local Care Centre (-)</c:v>
                </c:pt>
                <c:pt idx="7">
                  <c:v>Spire St Anthony's Hospital (-)</c:v>
                </c:pt>
                <c:pt idx="8">
                  <c:v>Estover HC Infusion Suite (-)</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(394)</c:v>
                </c:pt>
                <c:pt idx="1">
                  <c:v>The Wellington Hospital (-)</c:v>
                </c:pt>
                <c:pt idx="2">
                  <c:v>Mount Gould Hospital (-)</c:v>
                </c:pt>
                <c:pt idx="3">
                  <c:v>Tavistock Hospital (-)</c:v>
                </c:pt>
                <c:pt idx="4">
                  <c:v>South Hams Hospital (-)</c:v>
                </c:pt>
                <c:pt idx="5">
                  <c:v>Derriford Hospital (373)</c:v>
                </c:pt>
                <c:pt idx="6">
                  <c:v>Mount Gould Local Care Centre (-)</c:v>
                </c:pt>
                <c:pt idx="7">
                  <c:v>Spire St Anthony's Hospital (-)</c:v>
                </c:pt>
                <c:pt idx="8">
                  <c:v>Estover HC Infusion Suite (-)</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(394)</c:v>
                </c:pt>
                <c:pt idx="1">
                  <c:v>The Wellington Hospital (-)</c:v>
                </c:pt>
                <c:pt idx="2">
                  <c:v>Mount Gould Hospital (-)</c:v>
                </c:pt>
                <c:pt idx="3">
                  <c:v>Tavistock Hospital (-)</c:v>
                </c:pt>
                <c:pt idx="4">
                  <c:v>South Hams Hospital (-)</c:v>
                </c:pt>
                <c:pt idx="5">
                  <c:v>Derriford Hospital (373)</c:v>
                </c:pt>
                <c:pt idx="6">
                  <c:v>Mount Gould Local Care Centre (-)</c:v>
                </c:pt>
                <c:pt idx="7">
                  <c:v>Spire St Anthony's Hospital (-)</c:v>
                </c:pt>
                <c:pt idx="8">
                  <c:v>Estover HC Infusion Suite (-)</c:v>
                </c:pt>
              </c:strCache>
            </c:strRef>
          </c:cat>
          <c:val>
            <c:numRef>
              <c:f>Sheet1!$G$2:$G$10</c:f>
              <c:numCache>
                <c:formatCode>0.0;;</c:formatCode>
                <c:ptCount val="9"/>
                <c:pt idx="0">
                  <c:v>7.5867055526275786</c:v>
                </c:pt>
                <c:pt idx="1">
                  <c:v>0</c:v>
                </c:pt>
                <c:pt idx="2">
                  <c:v>0</c:v>
                </c:pt>
                <c:pt idx="3">
                  <c:v>0</c:v>
                </c:pt>
                <c:pt idx="4">
                  <c:v>0</c:v>
                </c:pt>
                <c:pt idx="5">
                  <c:v>7.5657782780184997</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(394)</c:v>
                </c:pt>
                <c:pt idx="1">
                  <c:v>The Wellington Hospital (-)</c:v>
                </c:pt>
                <c:pt idx="2">
                  <c:v>Mount Gould Hospital (-)</c:v>
                </c:pt>
                <c:pt idx="3">
                  <c:v>Tavistock Hospital (-)</c:v>
                </c:pt>
                <c:pt idx="4">
                  <c:v>South Hams Hospital (-)</c:v>
                </c:pt>
                <c:pt idx="5">
                  <c:v>Derriford Hospital (373)</c:v>
                </c:pt>
                <c:pt idx="6">
                  <c:v>Mount Gould Local Care Centre (-)</c:v>
                </c:pt>
                <c:pt idx="7">
                  <c:v>Spire St Anthony's Hospital (-)</c:v>
                </c:pt>
                <c:pt idx="8">
                  <c:v>Estover HC Infusion Suite (-)</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(394)</c:v>
                </c:pt>
                <c:pt idx="1">
                  <c:v>The Wellington Hospital (-)</c:v>
                </c:pt>
                <c:pt idx="2">
                  <c:v>Mount Gould Hospital (-)</c:v>
                </c:pt>
                <c:pt idx="3">
                  <c:v>Tavistock Hospital (-)</c:v>
                </c:pt>
                <c:pt idx="4">
                  <c:v>South Hams Hospital (-)</c:v>
                </c:pt>
                <c:pt idx="5">
                  <c:v>Derriford Hospital (373)</c:v>
                </c:pt>
                <c:pt idx="6">
                  <c:v>Mount Gould Local Care Centre (-)</c:v>
                </c:pt>
                <c:pt idx="7">
                  <c:v>Spire St Anthony's Hospital (-)</c:v>
                </c:pt>
                <c:pt idx="8">
                  <c:v>Estover HC Infusion Suite (-)</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(394)</c:v>
                </c:pt>
                <c:pt idx="1">
                  <c:v>The Wellington Hospital (-)</c:v>
                </c:pt>
                <c:pt idx="2">
                  <c:v>Mount Gould Hospital (-)</c:v>
                </c:pt>
                <c:pt idx="3">
                  <c:v>Tavistock Hospital (-)</c:v>
                </c:pt>
                <c:pt idx="4">
                  <c:v>South Hams Hospital (-)</c:v>
                </c:pt>
                <c:pt idx="5">
                  <c:v>Derriford Hospital (373)</c:v>
                </c:pt>
                <c:pt idx="6">
                  <c:v>Mount Gould Local Care Centre (-)</c:v>
                </c:pt>
                <c:pt idx="7">
                  <c:v>Spire St Anthony's Hospital (-)</c:v>
                </c:pt>
                <c:pt idx="8">
                  <c:v>Estover HC Infusion Suite (-)</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2.4132944473724214</c:v>
                </c:pt>
                <c:pt idx="1">
                  <c:v>0</c:v>
                </c:pt>
                <c:pt idx="2">
                  <c:v>0</c:v>
                </c:pt>
                <c:pt idx="3">
                  <c:v>0</c:v>
                </c:pt>
                <c:pt idx="4">
                  <c:v>0</c:v>
                </c:pt>
                <c:pt idx="5">
                  <c:v>2.4342217219815003</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(305)</c:v>
                </c:pt>
                <c:pt idx="1">
                  <c:v>The Wellington Hospital (-)</c:v>
                </c:pt>
                <c:pt idx="2">
                  <c:v>Mount Gould Hospital (-)</c:v>
                </c:pt>
                <c:pt idx="3">
                  <c:v>Tavistock Hospital (-)</c:v>
                </c:pt>
                <c:pt idx="4">
                  <c:v>South Hams Hospital (-)</c:v>
                </c:pt>
                <c:pt idx="5">
                  <c:v>Derriford Hospital (286)</c:v>
                </c:pt>
                <c:pt idx="6">
                  <c:v>Mount Gould Local Care Centre (-)</c:v>
                </c:pt>
                <c:pt idx="7">
                  <c:v>Spire St Anthony's Hospital (-)</c:v>
                </c:pt>
                <c:pt idx="8">
                  <c:v>Estover HC Infusion Suite (-)</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(305)</c:v>
                </c:pt>
                <c:pt idx="1">
                  <c:v>The Wellington Hospital (-)</c:v>
                </c:pt>
                <c:pt idx="2">
                  <c:v>Mount Gould Hospital (-)</c:v>
                </c:pt>
                <c:pt idx="3">
                  <c:v>Tavistock Hospital (-)</c:v>
                </c:pt>
                <c:pt idx="4">
                  <c:v>South Hams Hospital (-)</c:v>
                </c:pt>
                <c:pt idx="5">
                  <c:v>Derriford Hospital (286)</c:v>
                </c:pt>
                <c:pt idx="6">
                  <c:v>Mount Gould Local Care Centre (-)</c:v>
                </c:pt>
                <c:pt idx="7">
                  <c:v>Spire St Anthony's Hospital (-)</c:v>
                </c:pt>
                <c:pt idx="8">
                  <c:v>Estover HC Infusion Suite (-)</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(305)</c:v>
                </c:pt>
                <c:pt idx="1">
                  <c:v>The Wellington Hospital (-)</c:v>
                </c:pt>
                <c:pt idx="2">
                  <c:v>Mount Gould Hospital (-)</c:v>
                </c:pt>
                <c:pt idx="3">
                  <c:v>Tavistock Hospital (-)</c:v>
                </c:pt>
                <c:pt idx="4">
                  <c:v>South Hams Hospital (-)</c:v>
                </c:pt>
                <c:pt idx="5">
                  <c:v>Derriford Hospital (286)</c:v>
                </c:pt>
                <c:pt idx="6">
                  <c:v>Mount Gould Local Care Centre (-)</c:v>
                </c:pt>
                <c:pt idx="7">
                  <c:v>Spire St Anthony's Hospital (-)</c:v>
                </c:pt>
                <c:pt idx="8">
                  <c:v>Estover HC Infusion Suite (-)</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(305)</c:v>
                </c:pt>
                <c:pt idx="1">
                  <c:v>The Wellington Hospital (-)</c:v>
                </c:pt>
                <c:pt idx="2">
                  <c:v>Mount Gould Hospital (-)</c:v>
                </c:pt>
                <c:pt idx="3">
                  <c:v>Tavistock Hospital (-)</c:v>
                </c:pt>
                <c:pt idx="4">
                  <c:v>South Hams Hospital (-)</c:v>
                </c:pt>
                <c:pt idx="5">
                  <c:v>Derriford Hospital (286)</c:v>
                </c:pt>
                <c:pt idx="6">
                  <c:v>Mount Gould Local Care Centre (-)</c:v>
                </c:pt>
                <c:pt idx="7">
                  <c:v>Spire St Anthony's Hospital (-)</c:v>
                </c:pt>
                <c:pt idx="8">
                  <c:v>Estover HC Infusion Suite (-)</c:v>
                </c:pt>
              </c:strCache>
            </c:strRef>
          </c:cat>
          <c:val>
            <c:numRef>
              <c:f>Sheet1!$G$2:$G$10</c:f>
              <c:numCache>
                <c:formatCode>0.0;;</c:formatCode>
                <c:ptCount val="9"/>
                <c:pt idx="0">
                  <c:v>8.93984800207358</c:v>
                </c:pt>
                <c:pt idx="1">
                  <c:v>0</c:v>
                </c:pt>
                <c:pt idx="2">
                  <c:v>0</c:v>
                </c:pt>
                <c:pt idx="3">
                  <c:v>0</c:v>
                </c:pt>
                <c:pt idx="4">
                  <c:v>0</c:v>
                </c:pt>
                <c:pt idx="5">
                  <c:v>8.9495290970400507</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(305)</c:v>
                </c:pt>
                <c:pt idx="1">
                  <c:v>The Wellington Hospital (-)</c:v>
                </c:pt>
                <c:pt idx="2">
                  <c:v>Mount Gould Hospital (-)</c:v>
                </c:pt>
                <c:pt idx="3">
                  <c:v>Tavistock Hospital (-)</c:v>
                </c:pt>
                <c:pt idx="4">
                  <c:v>South Hams Hospital (-)</c:v>
                </c:pt>
                <c:pt idx="5">
                  <c:v>Derriford Hospital (286)</c:v>
                </c:pt>
                <c:pt idx="6">
                  <c:v>Mount Gould Local Care Centre (-)</c:v>
                </c:pt>
                <c:pt idx="7">
                  <c:v>Spire St Anthony's Hospital (-)</c:v>
                </c:pt>
                <c:pt idx="8">
                  <c:v>Estover HC Infusion Suite (-)</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(305)</c:v>
                </c:pt>
                <c:pt idx="1">
                  <c:v>The Wellington Hospital (-)</c:v>
                </c:pt>
                <c:pt idx="2">
                  <c:v>Mount Gould Hospital (-)</c:v>
                </c:pt>
                <c:pt idx="3">
                  <c:v>Tavistock Hospital (-)</c:v>
                </c:pt>
                <c:pt idx="4">
                  <c:v>South Hams Hospital (-)</c:v>
                </c:pt>
                <c:pt idx="5">
                  <c:v>Derriford Hospital (286)</c:v>
                </c:pt>
                <c:pt idx="6">
                  <c:v>Mount Gould Local Care Centre (-)</c:v>
                </c:pt>
                <c:pt idx="7">
                  <c:v>Spire St Anthony's Hospital (-)</c:v>
                </c:pt>
                <c:pt idx="8">
                  <c:v>Estover HC Infusion Suite (-)</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(305)</c:v>
                </c:pt>
                <c:pt idx="1">
                  <c:v>The Wellington Hospital (-)</c:v>
                </c:pt>
                <c:pt idx="2">
                  <c:v>Mount Gould Hospital (-)</c:v>
                </c:pt>
                <c:pt idx="3">
                  <c:v>Tavistock Hospital (-)</c:v>
                </c:pt>
                <c:pt idx="4">
                  <c:v>South Hams Hospital (-)</c:v>
                </c:pt>
                <c:pt idx="5">
                  <c:v>Derriford Hospital (286)</c:v>
                </c:pt>
                <c:pt idx="6">
                  <c:v>Mount Gould Local Care Centre (-)</c:v>
                </c:pt>
                <c:pt idx="7">
                  <c:v>Spire St Anthony's Hospital (-)</c:v>
                </c:pt>
                <c:pt idx="8">
                  <c:v>Estover HC Infusion Suite (-)</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1.06015199792642</c:v>
                </c:pt>
                <c:pt idx="1">
                  <c:v>0</c:v>
                </c:pt>
                <c:pt idx="2">
                  <c:v>0</c:v>
                </c:pt>
                <c:pt idx="3">
                  <c:v>0</c:v>
                </c:pt>
                <c:pt idx="4">
                  <c:v>0</c:v>
                </c:pt>
                <c:pt idx="5">
                  <c:v>1.0504709029599493</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(264)</c:v>
                </c:pt>
                <c:pt idx="1">
                  <c:v>The Wellington Hospital (-)</c:v>
                </c:pt>
                <c:pt idx="2">
                  <c:v>Mount Gould Hospital (-)</c:v>
                </c:pt>
                <c:pt idx="3">
                  <c:v>Tavistock Hospital (-)</c:v>
                </c:pt>
                <c:pt idx="4">
                  <c:v>South Hams Hospital (-)</c:v>
                </c:pt>
                <c:pt idx="5">
                  <c:v>Derriford Hospital (247)</c:v>
                </c:pt>
                <c:pt idx="6">
                  <c:v>Mount Gould Local Care Centre (-)</c:v>
                </c:pt>
                <c:pt idx="7">
                  <c:v>Spire St Anthony's Hospital (-)</c:v>
                </c:pt>
                <c:pt idx="8">
                  <c:v>Estover HC Infusion Suite (-)</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(264)</c:v>
                </c:pt>
                <c:pt idx="1">
                  <c:v>The Wellington Hospital (-)</c:v>
                </c:pt>
                <c:pt idx="2">
                  <c:v>Mount Gould Hospital (-)</c:v>
                </c:pt>
                <c:pt idx="3">
                  <c:v>Tavistock Hospital (-)</c:v>
                </c:pt>
                <c:pt idx="4">
                  <c:v>South Hams Hospital (-)</c:v>
                </c:pt>
                <c:pt idx="5">
                  <c:v>Derriford Hospital (247)</c:v>
                </c:pt>
                <c:pt idx="6">
                  <c:v>Mount Gould Local Care Centre (-)</c:v>
                </c:pt>
                <c:pt idx="7">
                  <c:v>Spire St Anthony's Hospital (-)</c:v>
                </c:pt>
                <c:pt idx="8">
                  <c:v>Estover HC Infusion Suite (-)</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(264)</c:v>
                </c:pt>
                <c:pt idx="1">
                  <c:v>The Wellington Hospital (-)</c:v>
                </c:pt>
                <c:pt idx="2">
                  <c:v>Mount Gould Hospital (-)</c:v>
                </c:pt>
                <c:pt idx="3">
                  <c:v>Tavistock Hospital (-)</c:v>
                </c:pt>
                <c:pt idx="4">
                  <c:v>South Hams Hospital (-)</c:v>
                </c:pt>
                <c:pt idx="5">
                  <c:v>Derriford Hospital (247)</c:v>
                </c:pt>
                <c:pt idx="6">
                  <c:v>Mount Gould Local Care Centre (-)</c:v>
                </c:pt>
                <c:pt idx="7">
                  <c:v>Spire St Anthony's Hospital (-)</c:v>
                </c:pt>
                <c:pt idx="8">
                  <c:v>Estover HC Infusion Suite (-)</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(264)</c:v>
                </c:pt>
                <c:pt idx="1">
                  <c:v>The Wellington Hospital (-)</c:v>
                </c:pt>
                <c:pt idx="2">
                  <c:v>Mount Gould Hospital (-)</c:v>
                </c:pt>
                <c:pt idx="3">
                  <c:v>Tavistock Hospital (-)</c:v>
                </c:pt>
                <c:pt idx="4">
                  <c:v>South Hams Hospital (-)</c:v>
                </c:pt>
                <c:pt idx="5">
                  <c:v>Derriford Hospital (247)</c:v>
                </c:pt>
                <c:pt idx="6">
                  <c:v>Mount Gould Local Care Centre (-)</c:v>
                </c:pt>
                <c:pt idx="7">
                  <c:v>Spire St Anthony's Hospital (-)</c:v>
                </c:pt>
                <c:pt idx="8">
                  <c:v>Estover HC Infusion Suite (-)</c:v>
                </c:pt>
              </c:strCache>
            </c:strRef>
          </c:cat>
          <c:val>
            <c:numRef>
              <c:f>Sheet1!$G$2:$G$10</c:f>
              <c:numCache>
                <c:formatCode>0.0;;</c:formatCode>
                <c:ptCount val="9"/>
                <c:pt idx="0">
                  <c:v>5.8352702218787824</c:v>
                </c:pt>
                <c:pt idx="1">
                  <c:v>0</c:v>
                </c:pt>
                <c:pt idx="2">
                  <c:v>0</c:v>
                </c:pt>
                <c:pt idx="3">
                  <c:v>0</c:v>
                </c:pt>
                <c:pt idx="4">
                  <c:v>0</c:v>
                </c:pt>
                <c:pt idx="5">
                  <c:v>5.7713280038824539</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(264)</c:v>
                </c:pt>
                <c:pt idx="1">
                  <c:v>The Wellington Hospital (-)</c:v>
                </c:pt>
                <c:pt idx="2">
                  <c:v>Mount Gould Hospital (-)</c:v>
                </c:pt>
                <c:pt idx="3">
                  <c:v>Tavistock Hospital (-)</c:v>
                </c:pt>
                <c:pt idx="4">
                  <c:v>South Hams Hospital (-)</c:v>
                </c:pt>
                <c:pt idx="5">
                  <c:v>Derriford Hospital (247)</c:v>
                </c:pt>
                <c:pt idx="6">
                  <c:v>Mount Gould Local Care Centre (-)</c:v>
                </c:pt>
                <c:pt idx="7">
                  <c:v>Spire St Anthony's Hospital (-)</c:v>
                </c:pt>
                <c:pt idx="8">
                  <c:v>Estover HC Infusion Suite (-)</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(264)</c:v>
                </c:pt>
                <c:pt idx="1">
                  <c:v>The Wellington Hospital (-)</c:v>
                </c:pt>
                <c:pt idx="2">
                  <c:v>Mount Gould Hospital (-)</c:v>
                </c:pt>
                <c:pt idx="3">
                  <c:v>Tavistock Hospital (-)</c:v>
                </c:pt>
                <c:pt idx="4">
                  <c:v>South Hams Hospital (-)</c:v>
                </c:pt>
                <c:pt idx="5">
                  <c:v>Derriford Hospital (247)</c:v>
                </c:pt>
                <c:pt idx="6">
                  <c:v>Mount Gould Local Care Centre (-)</c:v>
                </c:pt>
                <c:pt idx="7">
                  <c:v>Spire St Anthony's Hospital (-)</c:v>
                </c:pt>
                <c:pt idx="8">
                  <c:v>Estover HC Infusion Suite (-)</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(264)</c:v>
                </c:pt>
                <c:pt idx="1">
                  <c:v>The Wellington Hospital (-)</c:v>
                </c:pt>
                <c:pt idx="2">
                  <c:v>Mount Gould Hospital (-)</c:v>
                </c:pt>
                <c:pt idx="3">
                  <c:v>Tavistock Hospital (-)</c:v>
                </c:pt>
                <c:pt idx="4">
                  <c:v>South Hams Hospital (-)</c:v>
                </c:pt>
                <c:pt idx="5">
                  <c:v>Derriford Hospital (247)</c:v>
                </c:pt>
                <c:pt idx="6">
                  <c:v>Mount Gould Local Care Centre (-)</c:v>
                </c:pt>
                <c:pt idx="7">
                  <c:v>Spire St Anthony's Hospital (-)</c:v>
                </c:pt>
                <c:pt idx="8">
                  <c:v>Estover HC Infusion Suite (-)</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4.1647297781212176</c:v>
                </c:pt>
                <c:pt idx="1">
                  <c:v>0</c:v>
                </c:pt>
                <c:pt idx="2">
                  <c:v>0</c:v>
                </c:pt>
                <c:pt idx="3">
                  <c:v>0</c:v>
                </c:pt>
                <c:pt idx="4">
                  <c:v>0</c:v>
                </c:pt>
                <c:pt idx="5">
                  <c:v>4.2286719961175461</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(315)</c:v>
                </c:pt>
                <c:pt idx="1">
                  <c:v>The Wellington Hospital (-)</c:v>
                </c:pt>
                <c:pt idx="2">
                  <c:v>Mount Gould Hospital (-)</c:v>
                </c:pt>
                <c:pt idx="3">
                  <c:v>Tavistock Hospital (-)</c:v>
                </c:pt>
                <c:pt idx="4">
                  <c:v>South Hams Hospital (-)</c:v>
                </c:pt>
                <c:pt idx="5">
                  <c:v>Derriford Hospital (295)</c:v>
                </c:pt>
                <c:pt idx="6">
                  <c:v>Mount Gould Local Care Centre (-)</c:v>
                </c:pt>
                <c:pt idx="7">
                  <c:v>Spire St Anthony's Hospital (-)</c:v>
                </c:pt>
                <c:pt idx="8">
                  <c:v>Estover HC Infusion Suite (-)</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(315)</c:v>
                </c:pt>
                <c:pt idx="1">
                  <c:v>The Wellington Hospital (-)</c:v>
                </c:pt>
                <c:pt idx="2">
                  <c:v>Mount Gould Hospital (-)</c:v>
                </c:pt>
                <c:pt idx="3">
                  <c:v>Tavistock Hospital (-)</c:v>
                </c:pt>
                <c:pt idx="4">
                  <c:v>South Hams Hospital (-)</c:v>
                </c:pt>
                <c:pt idx="5">
                  <c:v>Derriford Hospital (295)</c:v>
                </c:pt>
                <c:pt idx="6">
                  <c:v>Mount Gould Local Care Centre (-)</c:v>
                </c:pt>
                <c:pt idx="7">
                  <c:v>Spire St Anthony's Hospital (-)</c:v>
                </c:pt>
                <c:pt idx="8">
                  <c:v>Estover HC Infusion Suite (-)</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(315)</c:v>
                </c:pt>
                <c:pt idx="1">
                  <c:v>The Wellington Hospital (-)</c:v>
                </c:pt>
                <c:pt idx="2">
                  <c:v>Mount Gould Hospital (-)</c:v>
                </c:pt>
                <c:pt idx="3">
                  <c:v>Tavistock Hospital (-)</c:v>
                </c:pt>
                <c:pt idx="4">
                  <c:v>South Hams Hospital (-)</c:v>
                </c:pt>
                <c:pt idx="5">
                  <c:v>Derriford Hospital (295)</c:v>
                </c:pt>
                <c:pt idx="6">
                  <c:v>Mount Gould Local Care Centre (-)</c:v>
                </c:pt>
                <c:pt idx="7">
                  <c:v>Spire St Anthony's Hospital (-)</c:v>
                </c:pt>
                <c:pt idx="8">
                  <c:v>Estover HC Infusion Suite (-)</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(315)</c:v>
                </c:pt>
                <c:pt idx="1">
                  <c:v>The Wellington Hospital (-)</c:v>
                </c:pt>
                <c:pt idx="2">
                  <c:v>Mount Gould Hospital (-)</c:v>
                </c:pt>
                <c:pt idx="3">
                  <c:v>Tavistock Hospital (-)</c:v>
                </c:pt>
                <c:pt idx="4">
                  <c:v>South Hams Hospital (-)</c:v>
                </c:pt>
                <c:pt idx="5">
                  <c:v>Derriford Hospital (295)</c:v>
                </c:pt>
                <c:pt idx="6">
                  <c:v>Mount Gould Local Care Centre (-)</c:v>
                </c:pt>
                <c:pt idx="7">
                  <c:v>Spire St Anthony's Hospital (-)</c:v>
                </c:pt>
                <c:pt idx="8">
                  <c:v>Estover HC Infusion Suite (-)</c:v>
                </c:pt>
              </c:strCache>
            </c:strRef>
          </c:cat>
          <c:val>
            <c:numRef>
              <c:f>Sheet1!$G$2:$G$10</c:f>
              <c:numCache>
                <c:formatCode>0.0;;</c:formatCode>
                <c:ptCount val="9"/>
                <c:pt idx="0">
                  <c:v>4.3069404246652212</c:v>
                </c:pt>
                <c:pt idx="1">
                  <c:v>0</c:v>
                </c:pt>
                <c:pt idx="2">
                  <c:v>0</c:v>
                </c:pt>
                <c:pt idx="3">
                  <c:v>0</c:v>
                </c:pt>
                <c:pt idx="4">
                  <c:v>0</c:v>
                </c:pt>
                <c:pt idx="5">
                  <c:v>4.2657544462671728</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(315)</c:v>
                </c:pt>
                <c:pt idx="1">
                  <c:v>The Wellington Hospital (-)</c:v>
                </c:pt>
                <c:pt idx="2">
                  <c:v>Mount Gould Hospital (-)</c:v>
                </c:pt>
                <c:pt idx="3">
                  <c:v>Tavistock Hospital (-)</c:v>
                </c:pt>
                <c:pt idx="4">
                  <c:v>South Hams Hospital (-)</c:v>
                </c:pt>
                <c:pt idx="5">
                  <c:v>Derriford Hospital (295)</c:v>
                </c:pt>
                <c:pt idx="6">
                  <c:v>Mount Gould Local Care Centre (-)</c:v>
                </c:pt>
                <c:pt idx="7">
                  <c:v>Spire St Anthony's Hospital (-)</c:v>
                </c:pt>
                <c:pt idx="8">
                  <c:v>Estover HC Infusion Suite (-)</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(315)</c:v>
                </c:pt>
                <c:pt idx="1">
                  <c:v>The Wellington Hospital (-)</c:v>
                </c:pt>
                <c:pt idx="2">
                  <c:v>Mount Gould Hospital (-)</c:v>
                </c:pt>
                <c:pt idx="3">
                  <c:v>Tavistock Hospital (-)</c:v>
                </c:pt>
                <c:pt idx="4">
                  <c:v>South Hams Hospital (-)</c:v>
                </c:pt>
                <c:pt idx="5">
                  <c:v>Derriford Hospital (295)</c:v>
                </c:pt>
                <c:pt idx="6">
                  <c:v>Mount Gould Local Care Centre (-)</c:v>
                </c:pt>
                <c:pt idx="7">
                  <c:v>Spire St Anthony's Hospital (-)</c:v>
                </c:pt>
                <c:pt idx="8">
                  <c:v>Estover HC Infusion Suite (-)</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(315)</c:v>
                </c:pt>
                <c:pt idx="1">
                  <c:v>The Wellington Hospital (-)</c:v>
                </c:pt>
                <c:pt idx="2">
                  <c:v>Mount Gould Hospital (-)</c:v>
                </c:pt>
                <c:pt idx="3">
                  <c:v>Tavistock Hospital (-)</c:v>
                </c:pt>
                <c:pt idx="4">
                  <c:v>South Hams Hospital (-)</c:v>
                </c:pt>
                <c:pt idx="5">
                  <c:v>Derriford Hospital (295)</c:v>
                </c:pt>
                <c:pt idx="6">
                  <c:v>Mount Gould Local Care Centre (-)</c:v>
                </c:pt>
                <c:pt idx="7">
                  <c:v>Spire St Anthony's Hospital (-)</c:v>
                </c:pt>
                <c:pt idx="8">
                  <c:v>Estover HC Infusion Suite (-)</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5.6930595753347788</c:v>
                </c:pt>
                <c:pt idx="1">
                  <c:v>0</c:v>
                </c:pt>
                <c:pt idx="2">
                  <c:v>0</c:v>
                </c:pt>
                <c:pt idx="3">
                  <c:v>0</c:v>
                </c:pt>
                <c:pt idx="4">
                  <c:v>0</c:v>
                </c:pt>
                <c:pt idx="5">
                  <c:v>5.7342455537328272</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(383)</c:v>
                </c:pt>
                <c:pt idx="1">
                  <c:v>The Wellington Hospital (-)</c:v>
                </c:pt>
                <c:pt idx="2">
                  <c:v>Mount Gould Hospital (-)</c:v>
                </c:pt>
                <c:pt idx="3">
                  <c:v>Tavistock Hospital (-)</c:v>
                </c:pt>
                <c:pt idx="4">
                  <c:v>South Hams Hospital (-)</c:v>
                </c:pt>
                <c:pt idx="5">
                  <c:v>Derriford Hospital (360)</c:v>
                </c:pt>
                <c:pt idx="6">
                  <c:v>Mount Gould Local Care Centre (-)</c:v>
                </c:pt>
                <c:pt idx="7">
                  <c:v>Spire St Anthony's Hospital (-)</c:v>
                </c:pt>
                <c:pt idx="8">
                  <c:v>Estover HC Infusion Suite (-)</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(383)</c:v>
                </c:pt>
                <c:pt idx="1">
                  <c:v>The Wellington Hospital (-)</c:v>
                </c:pt>
                <c:pt idx="2">
                  <c:v>Mount Gould Hospital (-)</c:v>
                </c:pt>
                <c:pt idx="3">
                  <c:v>Tavistock Hospital (-)</c:v>
                </c:pt>
                <c:pt idx="4">
                  <c:v>South Hams Hospital (-)</c:v>
                </c:pt>
                <c:pt idx="5">
                  <c:v>Derriford Hospital (360)</c:v>
                </c:pt>
                <c:pt idx="6">
                  <c:v>Mount Gould Local Care Centre (-)</c:v>
                </c:pt>
                <c:pt idx="7">
                  <c:v>Spire St Anthony's Hospital (-)</c:v>
                </c:pt>
                <c:pt idx="8">
                  <c:v>Estover HC Infusion Suite (-)</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(383)</c:v>
                </c:pt>
                <c:pt idx="1">
                  <c:v>The Wellington Hospital (-)</c:v>
                </c:pt>
                <c:pt idx="2">
                  <c:v>Mount Gould Hospital (-)</c:v>
                </c:pt>
                <c:pt idx="3">
                  <c:v>Tavistock Hospital (-)</c:v>
                </c:pt>
                <c:pt idx="4">
                  <c:v>South Hams Hospital (-)</c:v>
                </c:pt>
                <c:pt idx="5">
                  <c:v>Derriford Hospital (360)</c:v>
                </c:pt>
                <c:pt idx="6">
                  <c:v>Mount Gould Local Care Centre (-)</c:v>
                </c:pt>
                <c:pt idx="7">
                  <c:v>Spire St Anthony's Hospital (-)</c:v>
                </c:pt>
                <c:pt idx="8">
                  <c:v>Estover HC Infusion Suite (-)</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(383)</c:v>
                </c:pt>
                <c:pt idx="1">
                  <c:v>The Wellington Hospital (-)</c:v>
                </c:pt>
                <c:pt idx="2">
                  <c:v>Mount Gould Hospital (-)</c:v>
                </c:pt>
                <c:pt idx="3">
                  <c:v>Tavistock Hospital (-)</c:v>
                </c:pt>
                <c:pt idx="4">
                  <c:v>South Hams Hospital (-)</c:v>
                </c:pt>
                <c:pt idx="5">
                  <c:v>Derriford Hospital (360)</c:v>
                </c:pt>
                <c:pt idx="6">
                  <c:v>Mount Gould Local Care Centre (-)</c:v>
                </c:pt>
                <c:pt idx="7">
                  <c:v>Spire St Anthony's Hospital (-)</c:v>
                </c:pt>
                <c:pt idx="8">
                  <c:v>Estover HC Infusion Suite (-)</c:v>
                </c:pt>
              </c:strCache>
            </c:strRef>
          </c:cat>
          <c:val>
            <c:numRef>
              <c:f>Sheet1!$G$2:$G$10</c:f>
              <c:numCache>
                <c:formatCode>0.0;;</c:formatCode>
                <c:ptCount val="9"/>
                <c:pt idx="0">
                  <c:v>6.2920741501808912</c:v>
                </c:pt>
                <c:pt idx="1">
                  <c:v>0</c:v>
                </c:pt>
                <c:pt idx="2">
                  <c:v>0</c:v>
                </c:pt>
                <c:pt idx="3">
                  <c:v>0</c:v>
                </c:pt>
                <c:pt idx="4">
                  <c:v>0</c:v>
                </c:pt>
                <c:pt idx="5">
                  <c:v>6.2731487967378126</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(383)</c:v>
                </c:pt>
                <c:pt idx="1">
                  <c:v>The Wellington Hospital (-)</c:v>
                </c:pt>
                <c:pt idx="2">
                  <c:v>Mount Gould Hospital (-)</c:v>
                </c:pt>
                <c:pt idx="3">
                  <c:v>Tavistock Hospital (-)</c:v>
                </c:pt>
                <c:pt idx="4">
                  <c:v>South Hams Hospital (-)</c:v>
                </c:pt>
                <c:pt idx="5">
                  <c:v>Derriford Hospital (360)</c:v>
                </c:pt>
                <c:pt idx="6">
                  <c:v>Mount Gould Local Care Centre (-)</c:v>
                </c:pt>
                <c:pt idx="7">
                  <c:v>Spire St Anthony's Hospital (-)</c:v>
                </c:pt>
                <c:pt idx="8">
                  <c:v>Estover HC Infusion Suite (-)</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(383)</c:v>
                </c:pt>
                <c:pt idx="1">
                  <c:v>The Wellington Hospital (-)</c:v>
                </c:pt>
                <c:pt idx="2">
                  <c:v>Mount Gould Hospital (-)</c:v>
                </c:pt>
                <c:pt idx="3">
                  <c:v>Tavistock Hospital (-)</c:v>
                </c:pt>
                <c:pt idx="4">
                  <c:v>South Hams Hospital (-)</c:v>
                </c:pt>
                <c:pt idx="5">
                  <c:v>Derriford Hospital (360)</c:v>
                </c:pt>
                <c:pt idx="6">
                  <c:v>Mount Gould Local Care Centre (-)</c:v>
                </c:pt>
                <c:pt idx="7">
                  <c:v>Spire St Anthony's Hospital (-)</c:v>
                </c:pt>
                <c:pt idx="8">
                  <c:v>Estover HC Infusion Suite (-)</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(383)</c:v>
                </c:pt>
                <c:pt idx="1">
                  <c:v>The Wellington Hospital (-)</c:v>
                </c:pt>
                <c:pt idx="2">
                  <c:v>Mount Gould Hospital (-)</c:v>
                </c:pt>
                <c:pt idx="3">
                  <c:v>Tavistock Hospital (-)</c:v>
                </c:pt>
                <c:pt idx="4">
                  <c:v>South Hams Hospital (-)</c:v>
                </c:pt>
                <c:pt idx="5">
                  <c:v>Derriford Hospital (360)</c:v>
                </c:pt>
                <c:pt idx="6">
                  <c:v>Mount Gould Local Care Centre (-)</c:v>
                </c:pt>
                <c:pt idx="7">
                  <c:v>Spire St Anthony's Hospital (-)</c:v>
                </c:pt>
                <c:pt idx="8">
                  <c:v>Estover HC Infusion Suite (-)</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3.7079258498191088</c:v>
                </c:pt>
                <c:pt idx="1">
                  <c:v>0</c:v>
                </c:pt>
                <c:pt idx="2">
                  <c:v>0</c:v>
                </c:pt>
                <c:pt idx="3">
                  <c:v>0</c:v>
                </c:pt>
                <c:pt idx="4">
                  <c:v>0</c:v>
                </c:pt>
                <c:pt idx="5">
                  <c:v>3.7268512032621874</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(384)</c:v>
                </c:pt>
                <c:pt idx="1">
                  <c:v>The Wellington Hospital (-)</c:v>
                </c:pt>
                <c:pt idx="2">
                  <c:v>Mount Gould Hospital (-)</c:v>
                </c:pt>
                <c:pt idx="3">
                  <c:v>Tavistock Hospital (-)</c:v>
                </c:pt>
                <c:pt idx="4">
                  <c:v>South Hams Hospital (-)</c:v>
                </c:pt>
                <c:pt idx="5">
                  <c:v>Derriford Hospital (363)</c:v>
                </c:pt>
                <c:pt idx="6">
                  <c:v>Mount Gould Local Care Centre (-)</c:v>
                </c:pt>
                <c:pt idx="7">
                  <c:v>Spire St Anthony's Hospital (-)</c:v>
                </c:pt>
                <c:pt idx="8">
                  <c:v>Estover HC Infusion Suite (-)</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(384)</c:v>
                </c:pt>
                <c:pt idx="1">
                  <c:v>The Wellington Hospital (-)</c:v>
                </c:pt>
                <c:pt idx="2">
                  <c:v>Mount Gould Hospital (-)</c:v>
                </c:pt>
                <c:pt idx="3">
                  <c:v>Tavistock Hospital (-)</c:v>
                </c:pt>
                <c:pt idx="4">
                  <c:v>South Hams Hospital (-)</c:v>
                </c:pt>
                <c:pt idx="5">
                  <c:v>Derriford Hospital (363)</c:v>
                </c:pt>
                <c:pt idx="6">
                  <c:v>Mount Gould Local Care Centre (-)</c:v>
                </c:pt>
                <c:pt idx="7">
                  <c:v>Spire St Anthony's Hospital (-)</c:v>
                </c:pt>
                <c:pt idx="8">
                  <c:v>Estover HC Infusion Suite (-)</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(384)</c:v>
                </c:pt>
                <c:pt idx="1">
                  <c:v>The Wellington Hospital (-)</c:v>
                </c:pt>
                <c:pt idx="2">
                  <c:v>Mount Gould Hospital (-)</c:v>
                </c:pt>
                <c:pt idx="3">
                  <c:v>Tavistock Hospital (-)</c:v>
                </c:pt>
                <c:pt idx="4">
                  <c:v>South Hams Hospital (-)</c:v>
                </c:pt>
                <c:pt idx="5">
                  <c:v>Derriford Hospital (363)</c:v>
                </c:pt>
                <c:pt idx="6">
                  <c:v>Mount Gould Local Care Centre (-)</c:v>
                </c:pt>
                <c:pt idx="7">
                  <c:v>Spire St Anthony's Hospital (-)</c:v>
                </c:pt>
                <c:pt idx="8">
                  <c:v>Estover HC Infusion Suite (-)</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(384)</c:v>
                </c:pt>
                <c:pt idx="1">
                  <c:v>The Wellington Hospital (-)</c:v>
                </c:pt>
                <c:pt idx="2">
                  <c:v>Mount Gould Hospital (-)</c:v>
                </c:pt>
                <c:pt idx="3">
                  <c:v>Tavistock Hospital (-)</c:v>
                </c:pt>
                <c:pt idx="4">
                  <c:v>South Hams Hospital (-)</c:v>
                </c:pt>
                <c:pt idx="5">
                  <c:v>Derriford Hospital (363)</c:v>
                </c:pt>
                <c:pt idx="6">
                  <c:v>Mount Gould Local Care Centre (-)</c:v>
                </c:pt>
                <c:pt idx="7">
                  <c:v>Spire St Anthony's Hospital (-)</c:v>
                </c:pt>
                <c:pt idx="8">
                  <c:v>Estover HC Infusion Suite (-)</c:v>
                </c:pt>
              </c:strCache>
            </c:strRef>
          </c:cat>
          <c:val>
            <c:numRef>
              <c:f>Sheet1!$G$2:$G$10</c:f>
              <c:numCache>
                <c:formatCode>0.0;;</c:formatCode>
                <c:ptCount val="9"/>
                <c:pt idx="0">
                  <c:v>7.2784595568371531</c:v>
                </c:pt>
                <c:pt idx="1">
                  <c:v>0</c:v>
                </c:pt>
                <c:pt idx="2">
                  <c:v>0</c:v>
                </c:pt>
                <c:pt idx="3">
                  <c:v>0</c:v>
                </c:pt>
                <c:pt idx="4">
                  <c:v>0</c:v>
                </c:pt>
                <c:pt idx="5">
                  <c:v>7.2805930151711156</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(384)</c:v>
                </c:pt>
                <c:pt idx="1">
                  <c:v>The Wellington Hospital (-)</c:v>
                </c:pt>
                <c:pt idx="2">
                  <c:v>Mount Gould Hospital (-)</c:v>
                </c:pt>
                <c:pt idx="3">
                  <c:v>Tavistock Hospital (-)</c:v>
                </c:pt>
                <c:pt idx="4">
                  <c:v>South Hams Hospital (-)</c:v>
                </c:pt>
                <c:pt idx="5">
                  <c:v>Derriford Hospital (363)</c:v>
                </c:pt>
                <c:pt idx="6">
                  <c:v>Mount Gould Local Care Centre (-)</c:v>
                </c:pt>
                <c:pt idx="7">
                  <c:v>Spire St Anthony's Hospital (-)</c:v>
                </c:pt>
                <c:pt idx="8">
                  <c:v>Estover HC Infusion Suite (-)</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(384)</c:v>
                </c:pt>
                <c:pt idx="1">
                  <c:v>The Wellington Hospital (-)</c:v>
                </c:pt>
                <c:pt idx="2">
                  <c:v>Mount Gould Hospital (-)</c:v>
                </c:pt>
                <c:pt idx="3">
                  <c:v>Tavistock Hospital (-)</c:v>
                </c:pt>
                <c:pt idx="4">
                  <c:v>South Hams Hospital (-)</c:v>
                </c:pt>
                <c:pt idx="5">
                  <c:v>Derriford Hospital (363)</c:v>
                </c:pt>
                <c:pt idx="6">
                  <c:v>Mount Gould Local Care Centre (-)</c:v>
                </c:pt>
                <c:pt idx="7">
                  <c:v>Spire St Anthony's Hospital (-)</c:v>
                </c:pt>
                <c:pt idx="8">
                  <c:v>Estover HC Infusion Suite (-)</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(384)</c:v>
                </c:pt>
                <c:pt idx="1">
                  <c:v>The Wellington Hospital (-)</c:v>
                </c:pt>
                <c:pt idx="2">
                  <c:v>Mount Gould Hospital (-)</c:v>
                </c:pt>
                <c:pt idx="3">
                  <c:v>Tavistock Hospital (-)</c:v>
                </c:pt>
                <c:pt idx="4">
                  <c:v>South Hams Hospital (-)</c:v>
                </c:pt>
                <c:pt idx="5">
                  <c:v>Derriford Hospital (363)</c:v>
                </c:pt>
                <c:pt idx="6">
                  <c:v>Mount Gould Local Care Centre (-)</c:v>
                </c:pt>
                <c:pt idx="7">
                  <c:v>Spire St Anthony's Hospital (-)</c:v>
                </c:pt>
                <c:pt idx="8">
                  <c:v>Estover HC Infusion Suite (-)</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2.7215404431628469</c:v>
                </c:pt>
                <c:pt idx="1">
                  <c:v>0</c:v>
                </c:pt>
                <c:pt idx="2">
                  <c:v>0</c:v>
                </c:pt>
                <c:pt idx="3">
                  <c:v>0</c:v>
                </c:pt>
                <c:pt idx="4">
                  <c:v>0</c:v>
                </c:pt>
                <c:pt idx="5">
                  <c:v>2.7194069848288844</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(225)</c:v>
                </c:pt>
                <c:pt idx="1">
                  <c:v>The Wellington Hospital (-)</c:v>
                </c:pt>
                <c:pt idx="2">
                  <c:v>Mount Gould Hospital (-)</c:v>
                </c:pt>
                <c:pt idx="3">
                  <c:v>Tavistock Hospital (-)</c:v>
                </c:pt>
                <c:pt idx="4">
                  <c:v>South Hams Hospital (-)</c:v>
                </c:pt>
                <c:pt idx="5">
                  <c:v>Derriford Hospital (208)</c:v>
                </c:pt>
                <c:pt idx="6">
                  <c:v>Mount Gould Local Care Centre (-)</c:v>
                </c:pt>
                <c:pt idx="7">
                  <c:v>Spire St Anthony's Hospital (-)</c:v>
                </c:pt>
                <c:pt idx="8">
                  <c:v>Estover HC Infusion Suite (-)</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(225)</c:v>
                </c:pt>
                <c:pt idx="1">
                  <c:v>The Wellington Hospital (-)</c:v>
                </c:pt>
                <c:pt idx="2">
                  <c:v>Mount Gould Hospital (-)</c:v>
                </c:pt>
                <c:pt idx="3">
                  <c:v>Tavistock Hospital (-)</c:v>
                </c:pt>
                <c:pt idx="4">
                  <c:v>South Hams Hospital (-)</c:v>
                </c:pt>
                <c:pt idx="5">
                  <c:v>Derriford Hospital (208)</c:v>
                </c:pt>
                <c:pt idx="6">
                  <c:v>Mount Gould Local Care Centre (-)</c:v>
                </c:pt>
                <c:pt idx="7">
                  <c:v>Spire St Anthony's Hospital (-)</c:v>
                </c:pt>
                <c:pt idx="8">
                  <c:v>Estover HC Infusion Suite (-)</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(225)</c:v>
                </c:pt>
                <c:pt idx="1">
                  <c:v>The Wellington Hospital (-)</c:v>
                </c:pt>
                <c:pt idx="2">
                  <c:v>Mount Gould Hospital (-)</c:v>
                </c:pt>
                <c:pt idx="3">
                  <c:v>Tavistock Hospital (-)</c:v>
                </c:pt>
                <c:pt idx="4">
                  <c:v>South Hams Hospital (-)</c:v>
                </c:pt>
                <c:pt idx="5">
                  <c:v>Derriford Hospital (208)</c:v>
                </c:pt>
                <c:pt idx="6">
                  <c:v>Mount Gould Local Care Centre (-)</c:v>
                </c:pt>
                <c:pt idx="7">
                  <c:v>Spire St Anthony's Hospital (-)</c:v>
                </c:pt>
                <c:pt idx="8">
                  <c:v>Estover HC Infusion Suite (-)</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(225)</c:v>
                </c:pt>
                <c:pt idx="1">
                  <c:v>The Wellington Hospital (-)</c:v>
                </c:pt>
                <c:pt idx="2">
                  <c:v>Mount Gould Hospital (-)</c:v>
                </c:pt>
                <c:pt idx="3">
                  <c:v>Tavistock Hospital (-)</c:v>
                </c:pt>
                <c:pt idx="4">
                  <c:v>South Hams Hospital (-)</c:v>
                </c:pt>
                <c:pt idx="5">
                  <c:v>Derriford Hospital (208)</c:v>
                </c:pt>
                <c:pt idx="6">
                  <c:v>Mount Gould Local Care Centre (-)</c:v>
                </c:pt>
                <c:pt idx="7">
                  <c:v>Spire St Anthony's Hospital (-)</c:v>
                </c:pt>
                <c:pt idx="8">
                  <c:v>Estover HC Infusion Suite (-)</c:v>
                </c:pt>
              </c:strCache>
            </c:strRef>
          </c:cat>
          <c:val>
            <c:numRef>
              <c:f>Sheet1!$G$2:$G$10</c:f>
              <c:numCache>
                <c:formatCode>0.0;;</c:formatCode>
                <c:ptCount val="9"/>
                <c:pt idx="0">
                  <c:v>7.6630661317428563</c:v>
                </c:pt>
                <c:pt idx="1">
                  <c:v>0</c:v>
                </c:pt>
                <c:pt idx="2">
                  <c:v>0</c:v>
                </c:pt>
                <c:pt idx="3">
                  <c:v>0</c:v>
                </c:pt>
                <c:pt idx="4">
                  <c:v>0</c:v>
                </c:pt>
                <c:pt idx="5">
                  <c:v>7.5628933916486627</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(225)</c:v>
                </c:pt>
                <c:pt idx="1">
                  <c:v>The Wellington Hospital (-)</c:v>
                </c:pt>
                <c:pt idx="2">
                  <c:v>Mount Gould Hospital (-)</c:v>
                </c:pt>
                <c:pt idx="3">
                  <c:v>Tavistock Hospital (-)</c:v>
                </c:pt>
                <c:pt idx="4">
                  <c:v>South Hams Hospital (-)</c:v>
                </c:pt>
                <c:pt idx="5">
                  <c:v>Derriford Hospital (208)</c:v>
                </c:pt>
                <c:pt idx="6">
                  <c:v>Mount Gould Local Care Centre (-)</c:v>
                </c:pt>
                <c:pt idx="7">
                  <c:v>Spire St Anthony's Hospital (-)</c:v>
                </c:pt>
                <c:pt idx="8">
                  <c:v>Estover HC Infusion Suite (-)</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(225)</c:v>
                </c:pt>
                <c:pt idx="1">
                  <c:v>The Wellington Hospital (-)</c:v>
                </c:pt>
                <c:pt idx="2">
                  <c:v>Mount Gould Hospital (-)</c:v>
                </c:pt>
                <c:pt idx="3">
                  <c:v>Tavistock Hospital (-)</c:v>
                </c:pt>
                <c:pt idx="4">
                  <c:v>South Hams Hospital (-)</c:v>
                </c:pt>
                <c:pt idx="5">
                  <c:v>Derriford Hospital (208)</c:v>
                </c:pt>
                <c:pt idx="6">
                  <c:v>Mount Gould Local Care Centre (-)</c:v>
                </c:pt>
                <c:pt idx="7">
                  <c:v>Spire St Anthony's Hospital (-)</c:v>
                </c:pt>
                <c:pt idx="8">
                  <c:v>Estover HC Infusion Suite (-)</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(225)</c:v>
                </c:pt>
                <c:pt idx="1">
                  <c:v>The Wellington Hospital (-)</c:v>
                </c:pt>
                <c:pt idx="2">
                  <c:v>Mount Gould Hospital (-)</c:v>
                </c:pt>
                <c:pt idx="3">
                  <c:v>Tavistock Hospital (-)</c:v>
                </c:pt>
                <c:pt idx="4">
                  <c:v>South Hams Hospital (-)</c:v>
                </c:pt>
                <c:pt idx="5">
                  <c:v>Derriford Hospital (208)</c:v>
                </c:pt>
                <c:pt idx="6">
                  <c:v>Mount Gould Local Care Centre (-)</c:v>
                </c:pt>
                <c:pt idx="7">
                  <c:v>Spire St Anthony's Hospital (-)</c:v>
                </c:pt>
                <c:pt idx="8">
                  <c:v>Estover HC Infusion Suite (-)</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2.3369338682571437</c:v>
                </c:pt>
                <c:pt idx="1">
                  <c:v>0</c:v>
                </c:pt>
                <c:pt idx="2">
                  <c:v>0</c:v>
                </c:pt>
                <c:pt idx="3">
                  <c:v>0</c:v>
                </c:pt>
                <c:pt idx="4">
                  <c:v>0</c:v>
                </c:pt>
                <c:pt idx="5">
                  <c:v>2.4371066083513373</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(235)</c:v>
                </c:pt>
                <c:pt idx="1">
                  <c:v>The Wellington Hospital (-)</c:v>
                </c:pt>
                <c:pt idx="2">
                  <c:v>Mount Gould Hospital (-)</c:v>
                </c:pt>
                <c:pt idx="3">
                  <c:v>Tavistock Hospital (-)</c:v>
                </c:pt>
                <c:pt idx="4">
                  <c:v>South Hams Hospital (-)</c:v>
                </c:pt>
                <c:pt idx="5">
                  <c:v>Derriford Hospital (214)</c:v>
                </c:pt>
                <c:pt idx="6">
                  <c:v>Mount Gould Local Care Centre (-)</c:v>
                </c:pt>
                <c:pt idx="7">
                  <c:v>Spire St Anthony's Hospital (-)</c:v>
                </c:pt>
                <c:pt idx="8">
                  <c:v>Estover HC Infusion Suite (-)</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(235)</c:v>
                </c:pt>
                <c:pt idx="1">
                  <c:v>The Wellington Hospital (-)</c:v>
                </c:pt>
                <c:pt idx="2">
                  <c:v>Mount Gould Hospital (-)</c:v>
                </c:pt>
                <c:pt idx="3">
                  <c:v>Tavistock Hospital (-)</c:v>
                </c:pt>
                <c:pt idx="4">
                  <c:v>South Hams Hospital (-)</c:v>
                </c:pt>
                <c:pt idx="5">
                  <c:v>Derriford Hospital (214)</c:v>
                </c:pt>
                <c:pt idx="6">
                  <c:v>Mount Gould Local Care Centre (-)</c:v>
                </c:pt>
                <c:pt idx="7">
                  <c:v>Spire St Anthony's Hospital (-)</c:v>
                </c:pt>
                <c:pt idx="8">
                  <c:v>Estover HC Infusion Suite (-)</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(235)</c:v>
                </c:pt>
                <c:pt idx="1">
                  <c:v>The Wellington Hospital (-)</c:v>
                </c:pt>
                <c:pt idx="2">
                  <c:v>Mount Gould Hospital (-)</c:v>
                </c:pt>
                <c:pt idx="3">
                  <c:v>Tavistock Hospital (-)</c:v>
                </c:pt>
                <c:pt idx="4">
                  <c:v>South Hams Hospital (-)</c:v>
                </c:pt>
                <c:pt idx="5">
                  <c:v>Derriford Hospital (214)</c:v>
                </c:pt>
                <c:pt idx="6">
                  <c:v>Mount Gould Local Care Centre (-)</c:v>
                </c:pt>
                <c:pt idx="7">
                  <c:v>Spire St Anthony's Hospital (-)</c:v>
                </c:pt>
                <c:pt idx="8">
                  <c:v>Estover HC Infusion Suite (-)</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(235)</c:v>
                </c:pt>
                <c:pt idx="1">
                  <c:v>The Wellington Hospital (-)</c:v>
                </c:pt>
                <c:pt idx="2">
                  <c:v>Mount Gould Hospital (-)</c:v>
                </c:pt>
                <c:pt idx="3">
                  <c:v>Tavistock Hospital (-)</c:v>
                </c:pt>
                <c:pt idx="4">
                  <c:v>South Hams Hospital (-)</c:v>
                </c:pt>
                <c:pt idx="5">
                  <c:v>Derriford Hospital (214)</c:v>
                </c:pt>
                <c:pt idx="6">
                  <c:v>Mount Gould Local Care Centre (-)</c:v>
                </c:pt>
                <c:pt idx="7">
                  <c:v>Spire St Anthony's Hospital (-)</c:v>
                </c:pt>
                <c:pt idx="8">
                  <c:v>Estover HC Infusion Suite (-)</c:v>
                </c:pt>
              </c:strCache>
            </c:strRef>
          </c:cat>
          <c:val>
            <c:numRef>
              <c:f>Sheet1!$G$2:$G$10</c:f>
              <c:numCache>
                <c:formatCode>0.0;;</c:formatCode>
                <c:ptCount val="9"/>
                <c:pt idx="0">
                  <c:v>6.0418718435411733</c:v>
                </c:pt>
                <c:pt idx="1">
                  <c:v>0</c:v>
                </c:pt>
                <c:pt idx="2">
                  <c:v>0</c:v>
                </c:pt>
                <c:pt idx="3">
                  <c:v>0</c:v>
                </c:pt>
                <c:pt idx="4">
                  <c:v>0</c:v>
                </c:pt>
                <c:pt idx="5">
                  <c:v>6.0093126292931389</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(235)</c:v>
                </c:pt>
                <c:pt idx="1">
                  <c:v>The Wellington Hospital (-)</c:v>
                </c:pt>
                <c:pt idx="2">
                  <c:v>Mount Gould Hospital (-)</c:v>
                </c:pt>
                <c:pt idx="3">
                  <c:v>Tavistock Hospital (-)</c:v>
                </c:pt>
                <c:pt idx="4">
                  <c:v>South Hams Hospital (-)</c:v>
                </c:pt>
                <c:pt idx="5">
                  <c:v>Derriford Hospital (214)</c:v>
                </c:pt>
                <c:pt idx="6">
                  <c:v>Mount Gould Local Care Centre (-)</c:v>
                </c:pt>
                <c:pt idx="7">
                  <c:v>Spire St Anthony's Hospital (-)</c:v>
                </c:pt>
                <c:pt idx="8">
                  <c:v>Estover HC Infusion Suite (-)</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(235)</c:v>
                </c:pt>
                <c:pt idx="1">
                  <c:v>The Wellington Hospital (-)</c:v>
                </c:pt>
                <c:pt idx="2">
                  <c:v>Mount Gould Hospital (-)</c:v>
                </c:pt>
                <c:pt idx="3">
                  <c:v>Tavistock Hospital (-)</c:v>
                </c:pt>
                <c:pt idx="4">
                  <c:v>South Hams Hospital (-)</c:v>
                </c:pt>
                <c:pt idx="5">
                  <c:v>Derriford Hospital (214)</c:v>
                </c:pt>
                <c:pt idx="6">
                  <c:v>Mount Gould Local Care Centre (-)</c:v>
                </c:pt>
                <c:pt idx="7">
                  <c:v>Spire St Anthony's Hospital (-)</c:v>
                </c:pt>
                <c:pt idx="8">
                  <c:v>Estover HC Infusion Suite (-)</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(235)</c:v>
                </c:pt>
                <c:pt idx="1">
                  <c:v>The Wellington Hospital (-)</c:v>
                </c:pt>
                <c:pt idx="2">
                  <c:v>Mount Gould Hospital (-)</c:v>
                </c:pt>
                <c:pt idx="3">
                  <c:v>Tavistock Hospital (-)</c:v>
                </c:pt>
                <c:pt idx="4">
                  <c:v>South Hams Hospital (-)</c:v>
                </c:pt>
                <c:pt idx="5">
                  <c:v>Derriford Hospital (214)</c:v>
                </c:pt>
                <c:pt idx="6">
                  <c:v>Mount Gould Local Care Centre (-)</c:v>
                </c:pt>
                <c:pt idx="7">
                  <c:v>Spire St Anthony's Hospital (-)</c:v>
                </c:pt>
                <c:pt idx="8">
                  <c:v>Estover HC Infusion Suite (-)</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3.9581281564588267</c:v>
                </c:pt>
                <c:pt idx="1">
                  <c:v>0</c:v>
                </c:pt>
                <c:pt idx="2">
                  <c:v>0</c:v>
                </c:pt>
                <c:pt idx="3">
                  <c:v>0</c:v>
                </c:pt>
                <c:pt idx="4">
                  <c:v>0</c:v>
                </c:pt>
                <c:pt idx="5">
                  <c:v>3.9906873707068611</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(412)</c:v>
                </c:pt>
                <c:pt idx="1">
                  <c:v>The Wellington Hospital (-)</c:v>
                </c:pt>
                <c:pt idx="2">
                  <c:v>Mount Gould Hospital (-)</c:v>
                </c:pt>
                <c:pt idx="3">
                  <c:v>Tavistock Hospital (-)</c:v>
                </c:pt>
                <c:pt idx="4">
                  <c:v>South Hams Hospital (-)</c:v>
                </c:pt>
                <c:pt idx="5">
                  <c:v>Derriford Hospital (389)</c:v>
                </c:pt>
                <c:pt idx="6">
                  <c:v>Mount Gould Local Care Centre (-)</c:v>
                </c:pt>
                <c:pt idx="7">
                  <c:v>Spire St Anthony's Hospital (-)</c:v>
                </c:pt>
                <c:pt idx="8">
                  <c:v>Estover HC Infusion Suite (-)</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(412)</c:v>
                </c:pt>
                <c:pt idx="1">
                  <c:v>The Wellington Hospital (-)</c:v>
                </c:pt>
                <c:pt idx="2">
                  <c:v>Mount Gould Hospital (-)</c:v>
                </c:pt>
                <c:pt idx="3">
                  <c:v>Tavistock Hospital (-)</c:v>
                </c:pt>
                <c:pt idx="4">
                  <c:v>South Hams Hospital (-)</c:v>
                </c:pt>
                <c:pt idx="5">
                  <c:v>Derriford Hospital (389)</c:v>
                </c:pt>
                <c:pt idx="6">
                  <c:v>Mount Gould Local Care Centre (-)</c:v>
                </c:pt>
                <c:pt idx="7">
                  <c:v>Spire St Anthony's Hospital (-)</c:v>
                </c:pt>
                <c:pt idx="8">
                  <c:v>Estover HC Infusion Suite (-)</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(412)</c:v>
                </c:pt>
                <c:pt idx="1">
                  <c:v>The Wellington Hospital (-)</c:v>
                </c:pt>
                <c:pt idx="2">
                  <c:v>Mount Gould Hospital (-)</c:v>
                </c:pt>
                <c:pt idx="3">
                  <c:v>Tavistock Hospital (-)</c:v>
                </c:pt>
                <c:pt idx="4">
                  <c:v>South Hams Hospital (-)</c:v>
                </c:pt>
                <c:pt idx="5">
                  <c:v>Derriford Hospital (389)</c:v>
                </c:pt>
                <c:pt idx="6">
                  <c:v>Mount Gould Local Care Centre (-)</c:v>
                </c:pt>
                <c:pt idx="7">
                  <c:v>Spire St Anthony's Hospital (-)</c:v>
                </c:pt>
                <c:pt idx="8">
                  <c:v>Estover HC Infusion Suite (-)</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(412)</c:v>
                </c:pt>
                <c:pt idx="1">
                  <c:v>The Wellington Hospital (-)</c:v>
                </c:pt>
                <c:pt idx="2">
                  <c:v>Mount Gould Hospital (-)</c:v>
                </c:pt>
                <c:pt idx="3">
                  <c:v>Tavistock Hospital (-)</c:v>
                </c:pt>
                <c:pt idx="4">
                  <c:v>South Hams Hospital (-)</c:v>
                </c:pt>
                <c:pt idx="5">
                  <c:v>Derriford Hospital (389)</c:v>
                </c:pt>
                <c:pt idx="6">
                  <c:v>Mount Gould Local Care Centre (-)</c:v>
                </c:pt>
                <c:pt idx="7">
                  <c:v>Spire St Anthony's Hospital (-)</c:v>
                </c:pt>
                <c:pt idx="8">
                  <c:v>Estover HC Infusion Suite (-)</c:v>
                </c:pt>
              </c:strCache>
            </c:strRef>
          </c:cat>
          <c:val>
            <c:numRef>
              <c:f>Sheet1!$G$2:$G$10</c:f>
              <c:numCache>
                <c:formatCode>0.0;;</c:formatCode>
                <c:ptCount val="9"/>
                <c:pt idx="0">
                  <c:v>9.2006818657164189</c:v>
                </c:pt>
                <c:pt idx="1">
                  <c:v>0</c:v>
                </c:pt>
                <c:pt idx="2">
                  <c:v>0</c:v>
                </c:pt>
                <c:pt idx="3">
                  <c:v>0</c:v>
                </c:pt>
                <c:pt idx="4">
                  <c:v>0</c:v>
                </c:pt>
                <c:pt idx="5">
                  <c:v>9.2050676701403766</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(412)</c:v>
                </c:pt>
                <c:pt idx="1">
                  <c:v>The Wellington Hospital (-)</c:v>
                </c:pt>
                <c:pt idx="2">
                  <c:v>Mount Gould Hospital (-)</c:v>
                </c:pt>
                <c:pt idx="3">
                  <c:v>Tavistock Hospital (-)</c:v>
                </c:pt>
                <c:pt idx="4">
                  <c:v>South Hams Hospital (-)</c:v>
                </c:pt>
                <c:pt idx="5">
                  <c:v>Derriford Hospital (389)</c:v>
                </c:pt>
                <c:pt idx="6">
                  <c:v>Mount Gould Local Care Centre (-)</c:v>
                </c:pt>
                <c:pt idx="7">
                  <c:v>Spire St Anthony's Hospital (-)</c:v>
                </c:pt>
                <c:pt idx="8">
                  <c:v>Estover HC Infusion Suite (-)</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(412)</c:v>
                </c:pt>
                <c:pt idx="1">
                  <c:v>The Wellington Hospital (-)</c:v>
                </c:pt>
                <c:pt idx="2">
                  <c:v>Mount Gould Hospital (-)</c:v>
                </c:pt>
                <c:pt idx="3">
                  <c:v>Tavistock Hospital (-)</c:v>
                </c:pt>
                <c:pt idx="4">
                  <c:v>South Hams Hospital (-)</c:v>
                </c:pt>
                <c:pt idx="5">
                  <c:v>Derriford Hospital (389)</c:v>
                </c:pt>
                <c:pt idx="6">
                  <c:v>Mount Gould Local Care Centre (-)</c:v>
                </c:pt>
                <c:pt idx="7">
                  <c:v>Spire St Anthony's Hospital (-)</c:v>
                </c:pt>
                <c:pt idx="8">
                  <c:v>Estover HC Infusion Suite (-)</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(412)</c:v>
                </c:pt>
                <c:pt idx="1">
                  <c:v>The Wellington Hospital (-)</c:v>
                </c:pt>
                <c:pt idx="2">
                  <c:v>Mount Gould Hospital (-)</c:v>
                </c:pt>
                <c:pt idx="3">
                  <c:v>Tavistock Hospital (-)</c:v>
                </c:pt>
                <c:pt idx="4">
                  <c:v>South Hams Hospital (-)</c:v>
                </c:pt>
                <c:pt idx="5">
                  <c:v>Derriford Hospital (389)</c:v>
                </c:pt>
                <c:pt idx="6">
                  <c:v>Mount Gould Local Care Centre (-)</c:v>
                </c:pt>
                <c:pt idx="7">
                  <c:v>Spire St Anthony's Hospital (-)</c:v>
                </c:pt>
                <c:pt idx="8">
                  <c:v>Estover HC Infusion Suite (-)</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0.79931813428358112</c:v>
                </c:pt>
                <c:pt idx="1">
                  <c:v>0</c:v>
                </c:pt>
                <c:pt idx="2">
                  <c:v>0</c:v>
                </c:pt>
                <c:pt idx="3">
                  <c:v>0</c:v>
                </c:pt>
                <c:pt idx="4">
                  <c:v>0</c:v>
                </c:pt>
                <c:pt idx="5">
                  <c:v>0.79493232985962337</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(404)</c:v>
                </c:pt>
                <c:pt idx="1">
                  <c:v>The Wellington Hospital (-)</c:v>
                </c:pt>
                <c:pt idx="2">
                  <c:v>Mount Gould Hospital (-)</c:v>
                </c:pt>
                <c:pt idx="3">
                  <c:v>Tavistock Hospital (-)</c:v>
                </c:pt>
                <c:pt idx="4">
                  <c:v>South Hams Hospital (-)</c:v>
                </c:pt>
                <c:pt idx="5">
                  <c:v>Derriford Hospital (379)</c:v>
                </c:pt>
                <c:pt idx="6">
                  <c:v>Mount Gould Local Care Centre (-)</c:v>
                </c:pt>
                <c:pt idx="7">
                  <c:v>Spire St Anthony's Hospital (-)</c:v>
                </c:pt>
                <c:pt idx="8">
                  <c:v>Estover HC Infusion Suite (-)</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(404)</c:v>
                </c:pt>
                <c:pt idx="1">
                  <c:v>The Wellington Hospital (-)</c:v>
                </c:pt>
                <c:pt idx="2">
                  <c:v>Mount Gould Hospital (-)</c:v>
                </c:pt>
                <c:pt idx="3">
                  <c:v>Tavistock Hospital (-)</c:v>
                </c:pt>
                <c:pt idx="4">
                  <c:v>South Hams Hospital (-)</c:v>
                </c:pt>
                <c:pt idx="5">
                  <c:v>Derriford Hospital (379)</c:v>
                </c:pt>
                <c:pt idx="6">
                  <c:v>Mount Gould Local Care Centre (-)</c:v>
                </c:pt>
                <c:pt idx="7">
                  <c:v>Spire St Anthony's Hospital (-)</c:v>
                </c:pt>
                <c:pt idx="8">
                  <c:v>Estover HC Infusion Suite (-)</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(404)</c:v>
                </c:pt>
                <c:pt idx="1">
                  <c:v>The Wellington Hospital (-)</c:v>
                </c:pt>
                <c:pt idx="2">
                  <c:v>Mount Gould Hospital (-)</c:v>
                </c:pt>
                <c:pt idx="3">
                  <c:v>Tavistock Hospital (-)</c:v>
                </c:pt>
                <c:pt idx="4">
                  <c:v>South Hams Hospital (-)</c:v>
                </c:pt>
                <c:pt idx="5">
                  <c:v>Derriford Hospital (379)</c:v>
                </c:pt>
                <c:pt idx="6">
                  <c:v>Mount Gould Local Care Centre (-)</c:v>
                </c:pt>
                <c:pt idx="7">
                  <c:v>Spire St Anthony's Hospital (-)</c:v>
                </c:pt>
                <c:pt idx="8">
                  <c:v>Estover HC Infusion Suite (-)</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(404)</c:v>
                </c:pt>
                <c:pt idx="1">
                  <c:v>The Wellington Hospital (-)</c:v>
                </c:pt>
                <c:pt idx="2">
                  <c:v>Mount Gould Hospital (-)</c:v>
                </c:pt>
                <c:pt idx="3">
                  <c:v>Tavistock Hospital (-)</c:v>
                </c:pt>
                <c:pt idx="4">
                  <c:v>South Hams Hospital (-)</c:v>
                </c:pt>
                <c:pt idx="5">
                  <c:v>Derriford Hospital (379)</c:v>
                </c:pt>
                <c:pt idx="6">
                  <c:v>Mount Gould Local Care Centre (-)</c:v>
                </c:pt>
                <c:pt idx="7">
                  <c:v>Spire St Anthony's Hospital (-)</c:v>
                </c:pt>
                <c:pt idx="8">
                  <c:v>Estover HC Infusion Suite (-)</c:v>
                </c:pt>
              </c:strCache>
            </c:strRef>
          </c:cat>
          <c:val>
            <c:numRef>
              <c:f>Sheet1!$G$2:$G$10</c:f>
              <c:numCache>
                <c:formatCode>0.0;;</c:formatCode>
                <c:ptCount val="9"/>
                <c:pt idx="0">
                  <c:v>9.1760331140584501</c:v>
                </c:pt>
                <c:pt idx="1">
                  <c:v>0</c:v>
                </c:pt>
                <c:pt idx="2">
                  <c:v>0</c:v>
                </c:pt>
                <c:pt idx="3">
                  <c:v>0</c:v>
                </c:pt>
                <c:pt idx="4">
                  <c:v>0</c:v>
                </c:pt>
                <c:pt idx="5">
                  <c:v>9.2039256246508732</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(404)</c:v>
                </c:pt>
                <c:pt idx="1">
                  <c:v>The Wellington Hospital (-)</c:v>
                </c:pt>
                <c:pt idx="2">
                  <c:v>Mount Gould Hospital (-)</c:v>
                </c:pt>
                <c:pt idx="3">
                  <c:v>Tavistock Hospital (-)</c:v>
                </c:pt>
                <c:pt idx="4">
                  <c:v>South Hams Hospital (-)</c:v>
                </c:pt>
                <c:pt idx="5">
                  <c:v>Derriford Hospital (379)</c:v>
                </c:pt>
                <c:pt idx="6">
                  <c:v>Mount Gould Local Care Centre (-)</c:v>
                </c:pt>
                <c:pt idx="7">
                  <c:v>Spire St Anthony's Hospital (-)</c:v>
                </c:pt>
                <c:pt idx="8">
                  <c:v>Estover HC Infusion Suite (-)</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(404)</c:v>
                </c:pt>
                <c:pt idx="1">
                  <c:v>The Wellington Hospital (-)</c:v>
                </c:pt>
                <c:pt idx="2">
                  <c:v>Mount Gould Hospital (-)</c:v>
                </c:pt>
                <c:pt idx="3">
                  <c:v>Tavistock Hospital (-)</c:v>
                </c:pt>
                <c:pt idx="4">
                  <c:v>South Hams Hospital (-)</c:v>
                </c:pt>
                <c:pt idx="5">
                  <c:v>Derriford Hospital (379)</c:v>
                </c:pt>
                <c:pt idx="6">
                  <c:v>Mount Gould Local Care Centre (-)</c:v>
                </c:pt>
                <c:pt idx="7">
                  <c:v>Spire St Anthony's Hospital (-)</c:v>
                </c:pt>
                <c:pt idx="8">
                  <c:v>Estover HC Infusion Suite (-)</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(404)</c:v>
                </c:pt>
                <c:pt idx="1">
                  <c:v>The Wellington Hospital (-)</c:v>
                </c:pt>
                <c:pt idx="2">
                  <c:v>Mount Gould Hospital (-)</c:v>
                </c:pt>
                <c:pt idx="3">
                  <c:v>Tavistock Hospital (-)</c:v>
                </c:pt>
                <c:pt idx="4">
                  <c:v>South Hams Hospital (-)</c:v>
                </c:pt>
                <c:pt idx="5">
                  <c:v>Derriford Hospital (379)</c:v>
                </c:pt>
                <c:pt idx="6">
                  <c:v>Mount Gould Local Care Centre (-)</c:v>
                </c:pt>
                <c:pt idx="7">
                  <c:v>Spire St Anthony's Hospital (-)</c:v>
                </c:pt>
                <c:pt idx="8">
                  <c:v>Estover HC Infusion Suite (-)</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0.82396688594154988</c:v>
                </c:pt>
                <c:pt idx="1">
                  <c:v>0</c:v>
                </c:pt>
                <c:pt idx="2">
                  <c:v>0</c:v>
                </c:pt>
                <c:pt idx="3">
                  <c:v>0</c:v>
                </c:pt>
                <c:pt idx="4">
                  <c:v>0</c:v>
                </c:pt>
                <c:pt idx="5">
                  <c:v>0.79607437534912684</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(416)</c:v>
                </c:pt>
                <c:pt idx="1">
                  <c:v>The Wellington Hospital (-)</c:v>
                </c:pt>
                <c:pt idx="2">
                  <c:v>Mount Gould Hospital (-)</c:v>
                </c:pt>
                <c:pt idx="3">
                  <c:v>Tavistock Hospital (-)</c:v>
                </c:pt>
                <c:pt idx="4">
                  <c:v>South Hams Hospital (-)</c:v>
                </c:pt>
                <c:pt idx="5">
                  <c:v>Derriford Hospital (391)</c:v>
                </c:pt>
                <c:pt idx="6">
                  <c:v>Mount Gould Local Care Centre (-)</c:v>
                </c:pt>
                <c:pt idx="7">
                  <c:v>Spire St Anthony's Hospital (-)</c:v>
                </c:pt>
                <c:pt idx="8">
                  <c:v>Estover HC Infusion Suite (-)</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(416)</c:v>
                </c:pt>
                <c:pt idx="1">
                  <c:v>The Wellington Hospital (-)</c:v>
                </c:pt>
                <c:pt idx="2">
                  <c:v>Mount Gould Hospital (-)</c:v>
                </c:pt>
                <c:pt idx="3">
                  <c:v>Tavistock Hospital (-)</c:v>
                </c:pt>
                <c:pt idx="4">
                  <c:v>South Hams Hospital (-)</c:v>
                </c:pt>
                <c:pt idx="5">
                  <c:v>Derriford Hospital (391)</c:v>
                </c:pt>
                <c:pt idx="6">
                  <c:v>Mount Gould Local Care Centre (-)</c:v>
                </c:pt>
                <c:pt idx="7">
                  <c:v>Spire St Anthony's Hospital (-)</c:v>
                </c:pt>
                <c:pt idx="8">
                  <c:v>Estover HC Infusion Suite (-)</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(416)</c:v>
                </c:pt>
                <c:pt idx="1">
                  <c:v>The Wellington Hospital (-)</c:v>
                </c:pt>
                <c:pt idx="2">
                  <c:v>Mount Gould Hospital (-)</c:v>
                </c:pt>
                <c:pt idx="3">
                  <c:v>Tavistock Hospital (-)</c:v>
                </c:pt>
                <c:pt idx="4">
                  <c:v>South Hams Hospital (-)</c:v>
                </c:pt>
                <c:pt idx="5">
                  <c:v>Derriford Hospital (391)</c:v>
                </c:pt>
                <c:pt idx="6">
                  <c:v>Mount Gould Local Care Centre (-)</c:v>
                </c:pt>
                <c:pt idx="7">
                  <c:v>Spire St Anthony's Hospital (-)</c:v>
                </c:pt>
                <c:pt idx="8">
                  <c:v>Estover HC Infusion Suite (-)</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(416)</c:v>
                </c:pt>
                <c:pt idx="1">
                  <c:v>The Wellington Hospital (-)</c:v>
                </c:pt>
                <c:pt idx="2">
                  <c:v>Mount Gould Hospital (-)</c:v>
                </c:pt>
                <c:pt idx="3">
                  <c:v>Tavistock Hospital (-)</c:v>
                </c:pt>
                <c:pt idx="4">
                  <c:v>South Hams Hospital (-)</c:v>
                </c:pt>
                <c:pt idx="5">
                  <c:v>Derriford Hospital (391)</c:v>
                </c:pt>
                <c:pt idx="6">
                  <c:v>Mount Gould Local Care Centre (-)</c:v>
                </c:pt>
                <c:pt idx="7">
                  <c:v>Spire St Anthony's Hospital (-)</c:v>
                </c:pt>
                <c:pt idx="8">
                  <c:v>Estover HC Infusion Suite (-)</c:v>
                </c:pt>
              </c:strCache>
            </c:strRef>
          </c:cat>
          <c:val>
            <c:numRef>
              <c:f>Sheet1!$G$2:$G$10</c:f>
              <c:numCache>
                <c:formatCode>0.0;;</c:formatCode>
                <c:ptCount val="9"/>
                <c:pt idx="0">
                  <c:v>8.2127535662660165</c:v>
                </c:pt>
                <c:pt idx="1">
                  <c:v>0</c:v>
                </c:pt>
                <c:pt idx="2">
                  <c:v>0</c:v>
                </c:pt>
                <c:pt idx="3">
                  <c:v>0</c:v>
                </c:pt>
                <c:pt idx="4">
                  <c:v>0</c:v>
                </c:pt>
                <c:pt idx="5">
                  <c:v>8.1782219074054634</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(416)</c:v>
                </c:pt>
                <c:pt idx="1">
                  <c:v>The Wellington Hospital (-)</c:v>
                </c:pt>
                <c:pt idx="2">
                  <c:v>Mount Gould Hospital (-)</c:v>
                </c:pt>
                <c:pt idx="3">
                  <c:v>Tavistock Hospital (-)</c:v>
                </c:pt>
                <c:pt idx="4">
                  <c:v>South Hams Hospital (-)</c:v>
                </c:pt>
                <c:pt idx="5">
                  <c:v>Derriford Hospital (391)</c:v>
                </c:pt>
                <c:pt idx="6">
                  <c:v>Mount Gould Local Care Centre (-)</c:v>
                </c:pt>
                <c:pt idx="7">
                  <c:v>Spire St Anthony's Hospital (-)</c:v>
                </c:pt>
                <c:pt idx="8">
                  <c:v>Estover HC Infusion Suite (-)</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(416)</c:v>
                </c:pt>
                <c:pt idx="1">
                  <c:v>The Wellington Hospital (-)</c:v>
                </c:pt>
                <c:pt idx="2">
                  <c:v>Mount Gould Hospital (-)</c:v>
                </c:pt>
                <c:pt idx="3">
                  <c:v>Tavistock Hospital (-)</c:v>
                </c:pt>
                <c:pt idx="4">
                  <c:v>South Hams Hospital (-)</c:v>
                </c:pt>
                <c:pt idx="5">
                  <c:v>Derriford Hospital (391)</c:v>
                </c:pt>
                <c:pt idx="6">
                  <c:v>Mount Gould Local Care Centre (-)</c:v>
                </c:pt>
                <c:pt idx="7">
                  <c:v>Spire St Anthony's Hospital (-)</c:v>
                </c:pt>
                <c:pt idx="8">
                  <c:v>Estover HC Infusion Suite (-)</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(416)</c:v>
                </c:pt>
                <c:pt idx="1">
                  <c:v>The Wellington Hospital (-)</c:v>
                </c:pt>
                <c:pt idx="2">
                  <c:v>Mount Gould Hospital (-)</c:v>
                </c:pt>
                <c:pt idx="3">
                  <c:v>Tavistock Hospital (-)</c:v>
                </c:pt>
                <c:pt idx="4">
                  <c:v>South Hams Hospital (-)</c:v>
                </c:pt>
                <c:pt idx="5">
                  <c:v>Derriford Hospital (391)</c:v>
                </c:pt>
                <c:pt idx="6">
                  <c:v>Mount Gould Local Care Centre (-)</c:v>
                </c:pt>
                <c:pt idx="7">
                  <c:v>Spire St Anthony's Hospital (-)</c:v>
                </c:pt>
                <c:pt idx="8">
                  <c:v>Estover HC Infusion Suite (-)</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1.7872464337339835</c:v>
                </c:pt>
                <c:pt idx="1">
                  <c:v>0</c:v>
                </c:pt>
                <c:pt idx="2">
                  <c:v>0</c:v>
                </c:pt>
                <c:pt idx="3">
                  <c:v>0</c:v>
                </c:pt>
                <c:pt idx="4">
                  <c:v>0</c:v>
                </c:pt>
                <c:pt idx="5">
                  <c:v>1.8217780925945366</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7.7690107494146829</c:v>
                </c:pt>
                <c:pt idx="1">
                  <c:v>7.2075612964818561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7.7583602286626032</c:v>
                </c:pt>
                <c:pt idx="1">
                  <c:v>7.9780296525029826</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7.1865365219333377</c:v>
                </c:pt>
                <c:pt idx="1">
                  <c:v>6.3250082860962964</c:v>
                </c:pt>
                <c:pt idx="2">
                  <c:v>6.324301794924466</c:v>
                </c:pt>
                <c:pt idx="3">
                  <c:v>6.4240641587987293</c:v>
                </c:pt>
                <c:pt idx="4">
                  <c:v>6.9912375640750293</c:v>
                </c:pt>
                <c:pt idx="5">
                  <c:v>7.1195854962370424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5.9121676014505278</c:v>
                </c:pt>
                <c:pt idx="1">
                  <c:v>6.2610852372116774</c:v>
                </c:pt>
                <c:pt idx="2">
                  <c:v>6.326835437470538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8.0797346892794195</c:v>
                </c:pt>
                <c:pt idx="1">
                  <c:v>8.511723177671648</c:v>
                </c:pt>
                <c:pt idx="2">
                  <c:v>8.3266762154139311</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7.6533420924105764</c:v>
                </c:pt>
                <c:pt idx="1">
                  <c:v>8.4825269786902933</c:v>
                </c:pt>
                <c:pt idx="2">
                  <c:v>8.4106772206446507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9.147862257835838</c:v>
                </c:pt>
                <c:pt idx="1">
                  <c:v>9.129010266034074</c:v>
                </c:pt>
                <c:pt idx="2">
                  <c:v>8.9728305489480569</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3.4688316185168868</c:v>
                </c:pt>
                <c:pt idx="1">
                  <c:v>3.494683204744113</c:v>
                </c:pt>
                <c:pt idx="2">
                  <c:v>3.5357383406063181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9.3090938895455224</c:v>
                </c:pt>
                <c:pt idx="1">
                  <c:v>9.0841903122262266</c:v>
                </c:pt>
                <c:pt idx="2">
                  <c:v>8.8718809014628306</c:v>
                </c:pt>
                <c:pt idx="3">
                  <c:v>8.870458625381918</c:v>
                </c:pt>
                <c:pt idx="4">
                  <c:v>8.9182792867325844</c:v>
                </c:pt>
                <c:pt idx="5">
                  <c:v>8.7970773336076533</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8.8842016645666462</c:v>
                </c:pt>
                <c:pt idx="1">
                  <c:v>8.0645653875447447</c:v>
                </c:pt>
                <c:pt idx="2">
                  <c:v>7.8143708312652143</c:v>
                </c:pt>
                <c:pt idx="3">
                  <c:v>8.3401107026928631</c:v>
                </c:pt>
                <c:pt idx="4">
                  <c:v>8.2317790945541489</c:v>
                </c:pt>
                <c:pt idx="5">
                  <c:v>7.9889217028262554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8.2996199261664056</c:v>
                </c:pt>
                <c:pt idx="1">
                  <c:v>8.3571703220604459</c:v>
                </c:pt>
                <c:pt idx="2">
                  <c:v>7.9006130253188651</c:v>
                </c:pt>
                <c:pt idx="3">
                  <c:v>8.1589482390226831</c:v>
                </c:pt>
                <c:pt idx="4">
                  <c:v>8.4020044782379983</c:v>
                </c:pt>
                <c:pt idx="5">
                  <c:v>8.0248505319073296</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8.4180115541812448</c:v>
                </c:pt>
                <c:pt idx="1">
                  <c:v>7.3360265400053164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6.7192783542033014</c:v>
                </c:pt>
                <c:pt idx="1">
                  <c:v>6.9597461011821924</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9.5153833734988034</c:v>
                </c:pt>
                <c:pt idx="1">
                  <c:v>9.470578962441266</c:v>
                </c:pt>
                <c:pt idx="2">
                  <c:v>9.3745656164686455</c:v>
                </c:pt>
                <c:pt idx="3">
                  <c:v>9.4497838534759993</c:v>
                </c:pt>
                <c:pt idx="4">
                  <c:v>9.3620329128062547</c:v>
                </c:pt>
                <c:pt idx="5">
                  <c:v>9.5118727339769755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8.8082397382983864</c:v>
                </c:pt>
                <c:pt idx="1">
                  <c:v>8.5595500192759797</c:v>
                </c:pt>
                <c:pt idx="2">
                  <c:v>8.6314625198267212</c:v>
                </c:pt>
                <c:pt idx="3">
                  <c:v>8.2395125074635356</c:v>
                </c:pt>
                <c:pt idx="4">
                  <c:v>8.6397540444828671</c:v>
                </c:pt>
                <c:pt idx="5">
                  <c:v>8.5667873106881363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9.3108047818090913</c:v>
                </c:pt>
                <c:pt idx="1">
                  <c:v>9.1408784339297213</c:v>
                </c:pt>
                <c:pt idx="2">
                  <c:v>9.0243927500158136</c:v>
                </c:pt>
                <c:pt idx="3">
                  <c:v>8.8331423454603453</c:v>
                </c:pt>
                <c:pt idx="4">
                  <c:v>9.0293917937347015</c:v>
                </c:pt>
                <c:pt idx="5">
                  <c:v>9.0235177460895191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8.5398004938184222</c:v>
                </c:pt>
                <c:pt idx="1">
                  <c:v>8.7134452098146156</c:v>
                </c:pt>
                <c:pt idx="2">
                  <c:v>8.6378666445306926</c:v>
                </c:pt>
                <c:pt idx="3">
                  <c:v>8.4691503227504104</c:v>
                </c:pt>
                <c:pt idx="4">
                  <c:v>8.7256541571145512</c:v>
                </c:pt>
                <c:pt idx="5">
                  <c:v>8.8159923427868527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9.0271532004203507</c:v>
                </c:pt>
                <c:pt idx="1">
                  <c:v>8.9209307821677157</c:v>
                </c:pt>
                <c:pt idx="2">
                  <c:v>8.6407716711029909</c:v>
                </c:pt>
                <c:pt idx="3">
                  <c:v>8.5915191359184835</c:v>
                </c:pt>
                <c:pt idx="4">
                  <c:v>8.9010651856941756</c:v>
                </c:pt>
                <c:pt idx="5">
                  <c:v>8.5474689837523954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9.2805589550808012</c:v>
                </c:pt>
                <c:pt idx="1">
                  <c:v>9.1488521175252266</c:v>
                </c:pt>
                <c:pt idx="2">
                  <c:v>8.8754765949860666</c:v>
                </c:pt>
                <c:pt idx="3">
                  <c:v>8.7370629173015661</c:v>
                </c:pt>
                <c:pt idx="4">
                  <c:v>8.9519195344147828</c:v>
                </c:pt>
                <c:pt idx="5">
                  <c:v>8.8774932957405035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8.7757823732887292</c:v>
                </c:pt>
                <c:pt idx="1">
                  <c:v>8.7499098651024489</c:v>
                </c:pt>
                <c:pt idx="2">
                  <c:v>8.6475063455008545</c:v>
                </c:pt>
                <c:pt idx="3">
                  <c:v>8.4844898651883423</c:v>
                </c:pt>
                <c:pt idx="4">
                  <c:v>8.8102709928655933</c:v>
                </c:pt>
                <c:pt idx="5">
                  <c:v>8.7798547294629987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7.6580012228878491</c:v>
                </c:pt>
                <c:pt idx="1">
                  <c:v>6.9227312628483757</c:v>
                </c:pt>
                <c:pt idx="2">
                  <c:v>6.6412412960435798</c:v>
                </c:pt>
                <c:pt idx="3">
                  <c:v>6.964553525456072</c:v>
                </c:pt>
                <c:pt idx="4">
                  <c:v>7.5821706236299136</c:v>
                </c:pt>
                <c:pt idx="5">
                  <c:v>7.401925497248099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7.9078439069087922</c:v>
                </c:pt>
                <c:pt idx="1">
                  <c:v>8.0478805269249314</c:v>
                </c:pt>
                <c:pt idx="2">
                  <c:v>7.5573444427975689</c:v>
                </c:pt>
                <c:pt idx="3">
                  <c:v>7.3841579368827546</c:v>
                </c:pt>
                <c:pt idx="4">
                  <c:v>7.7393139324541078</c:v>
                </c:pt>
                <c:pt idx="5">
                  <c:v>7.5634905578970288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7.1205082768741574</c:v>
                </c:pt>
                <c:pt idx="1">
                  <c:v>7.0565359997506878</c:v>
                </c:pt>
                <c:pt idx="2">
                  <c:v>6.9601549929558733</c:v>
                </c:pt>
                <c:pt idx="3">
                  <c:v>6.7697723675419272</c:v>
                </c:pt>
                <c:pt idx="4">
                  <c:v>7.3676312982571996</c:v>
                </c:pt>
                <c:pt idx="5">
                  <c:v>7.1645542697096483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9.0300370898765596</c:v>
                </c:pt>
                <c:pt idx="1">
                  <c:v>8.784175454505176</c:v>
                </c:pt>
                <c:pt idx="2">
                  <c:v>8.5670233295019447</c:v>
                </c:pt>
                <c:pt idx="3">
                  <c:v>8.5718409425600637</c:v>
                </c:pt>
                <c:pt idx="4">
                  <c:v>8.9645279412282299</c:v>
                </c:pt>
                <c:pt idx="5">
                  <c:v>8.6947164373804799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8.1016952106536699</c:v>
                </c:pt>
                <c:pt idx="1">
                  <c:v>7.933828427105591</c:v>
                </c:pt>
                <c:pt idx="2">
                  <c:v>7.2471634474850388</c:v>
                </c:pt>
                <c:pt idx="3">
                  <c:v>7.4014206659144293</c:v>
                </c:pt>
                <c:pt idx="4">
                  <c:v>7.7406827806954439</c:v>
                </c:pt>
                <c:pt idx="5">
                  <c:v>7.5979287161553932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9.4877354937013862</c:v>
                </c:pt>
                <c:pt idx="1">
                  <c:v>9.2572044192863068</c:v>
                </c:pt>
                <c:pt idx="2">
                  <c:v>9.3680211690046225</c:v>
                </c:pt>
                <c:pt idx="3">
                  <c:v>9.4178115771847484</c:v>
                </c:pt>
                <c:pt idx="4">
                  <c:v>9.2593872136812365</c:v>
                </c:pt>
                <c:pt idx="5">
                  <c:v>9.4083229214187085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9.118614636283306</c:v>
                </c:pt>
                <c:pt idx="1">
                  <c:v>8.7724089242054841</c:v>
                </c:pt>
                <c:pt idx="2">
                  <c:v>8.5273274544954329</c:v>
                </c:pt>
                <c:pt idx="3">
                  <c:v>8.5723257613267929</c:v>
                </c:pt>
                <c:pt idx="4">
                  <c:v>8.8883640580252781</c:v>
                </c:pt>
                <c:pt idx="5">
                  <c:v>8.9396464343173072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8.3948341318706756</c:v>
                </c:pt>
                <c:pt idx="1">
                  <c:v>8.1955604212826074</c:v>
                </c:pt>
                <c:pt idx="2">
                  <c:v>7.8595658061607319</c:v>
                </c:pt>
                <c:pt idx="3">
                  <c:v>7.9297957384156037</c:v>
                </c:pt>
                <c:pt idx="4">
                  <c:v>8.2311836002382464</c:v>
                </c:pt>
                <c:pt idx="5">
                  <c:v>8.4176738122101114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6.692703562999017</c:v>
                </c:pt>
                <c:pt idx="1">
                  <c:v>5.1507060488228529</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6.6921542933112388</c:v>
                </c:pt>
                <c:pt idx="1">
                  <c:v>6.3180714063525052</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7.0183388637229687</c:v>
                </c:pt>
                <c:pt idx="1">
                  <c:v>6.5094536871583193</c:v>
                </c:pt>
                <c:pt idx="2">
                  <c:v>6.7981717845265157</c:v>
                </c:pt>
                <c:pt idx="3">
                  <c:v>6.2241838344970244</c:v>
                </c:pt>
                <c:pt idx="4">
                  <c:v>6.711178953386038</c:v>
                </c:pt>
                <c:pt idx="5">
                  <c:v>6.5499632896821192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8.7367871584382595</c:v>
                </c:pt>
                <c:pt idx="1">
                  <c:v>8.5035420251015861</c:v>
                </c:pt>
                <c:pt idx="2">
                  <c:v>7.8287664608192484</c:v>
                </c:pt>
                <c:pt idx="3">
                  <c:v>7.8250617504078406</c:v>
                </c:pt>
                <c:pt idx="4">
                  <c:v>8.8152812149124475</c:v>
                </c:pt>
                <c:pt idx="5">
                  <c:v>8.334273663462886</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6.969291420198287</c:v>
                </c:pt>
                <c:pt idx="1">
                  <c:v>6.851316287902204</c:v>
                </c:pt>
                <c:pt idx="2">
                  <c:v>6.4341258860602206</c:v>
                </c:pt>
                <c:pt idx="3">
                  <c:v>6.2100801333254214</c:v>
                </c:pt>
                <c:pt idx="4">
                  <c:v>6.8147634537549617</c:v>
                </c:pt>
                <c:pt idx="5">
                  <c:v>6.763311600179799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7.2853548498999343</c:v>
                </c:pt>
                <c:pt idx="1">
                  <c:v>7.7439749355733589</c:v>
                </c:pt>
                <c:pt idx="2">
                  <c:v>7.7864335845940733</c:v>
                </c:pt>
                <c:pt idx="3">
                  <c:v>7.4133115064677044</c:v>
                </c:pt>
                <c:pt idx="4">
                  <c:v>8.1004587340837038</c:v>
                </c:pt>
                <c:pt idx="5">
                  <c:v>7.5867055526275786</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9.0751403620667546</c:v>
                </c:pt>
                <c:pt idx="1">
                  <c:v>8.8561218879196009</c:v>
                </c:pt>
                <c:pt idx="2">
                  <c:v>8.8912716742194053</c:v>
                </c:pt>
                <c:pt idx="3">
                  <c:v>8.8928825481006513</c:v>
                </c:pt>
                <c:pt idx="4">
                  <c:v>8.93984800207358</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4.409933121578506</c:v>
                </c:pt>
                <c:pt idx="1">
                  <c:v>4.4878453632307433</c:v>
                </c:pt>
                <c:pt idx="2">
                  <c:v>4.2142269845966158</c:v>
                </c:pt>
                <c:pt idx="3">
                  <c:v>3.9715345630696328</c:v>
                </c:pt>
                <c:pt idx="4">
                  <c:v>4.5537414640160767</c:v>
                </c:pt>
                <c:pt idx="5">
                  <c:v>4.3069404246652212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6.5210447269639387</c:v>
                </c:pt>
                <c:pt idx="1">
                  <c:v>6.4028748177573842</c:v>
                </c:pt>
                <c:pt idx="2">
                  <c:v>6.1376043726673712</c:v>
                </c:pt>
                <c:pt idx="3">
                  <c:v>6.1392470577470526</c:v>
                </c:pt>
                <c:pt idx="4">
                  <c:v>6.6776037480947448</c:v>
                </c:pt>
                <c:pt idx="5">
                  <c:v>6.2920741501808912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8.0208397201397048</c:v>
                </c:pt>
                <c:pt idx="1">
                  <c:v>7.4814514691665988</c:v>
                </c:pt>
                <c:pt idx="2">
                  <c:v>7.3105077514136916</c:v>
                </c:pt>
                <c:pt idx="3">
                  <c:v>7.3102674131149348</c:v>
                </c:pt>
                <c:pt idx="4">
                  <c:v>7.8471756216045057</c:v>
                </c:pt>
                <c:pt idx="5">
                  <c:v>7.2784595568371531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7.9340464608495429</c:v>
                </c:pt>
                <c:pt idx="1">
                  <c:v>7.8969710243926743</c:v>
                </c:pt>
                <c:pt idx="2">
                  <c:v>7.8173167273966069</c:v>
                </c:pt>
                <c:pt idx="3">
                  <c:v>7.4058772178927832</c:v>
                </c:pt>
                <c:pt idx="4">
                  <c:v>8.3479249902436337</c:v>
                </c:pt>
                <c:pt idx="5">
                  <c:v>7.6630661317428563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6.4432459463909542</c:v>
                </c:pt>
                <c:pt idx="1">
                  <c:v>6.0418718435411733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9.1226429650677474</c:v>
                </c:pt>
                <c:pt idx="1">
                  <c:v>9.0732082317551601</c:v>
                </c:pt>
                <c:pt idx="2">
                  <c:v>9.2006818657164189</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9.2274582594284738</c:v>
                </c:pt>
                <c:pt idx="1">
                  <c:v>9.1034821764337881</c:v>
                </c:pt>
                <c:pt idx="2">
                  <c:v>8.8831973638079571</c:v>
                </c:pt>
                <c:pt idx="3">
                  <c:v>9.1749242012855348</c:v>
                </c:pt>
                <c:pt idx="4">
                  <c:v>9.0722295512892597</c:v>
                </c:pt>
                <c:pt idx="5">
                  <c:v>9.1760331140584501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8.5106321863234111</c:v>
                </c:pt>
                <c:pt idx="1">
                  <c:v>8.1236956262060005</c:v>
                </c:pt>
                <c:pt idx="2">
                  <c:v>7.9028799237769096</c:v>
                </c:pt>
                <c:pt idx="3">
                  <c:v>7.9694030146085382</c:v>
                </c:pt>
                <c:pt idx="4">
                  <c:v>8.3111999350640513</c:v>
                </c:pt>
                <c:pt idx="5">
                  <c:v>8.2127535662660165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03/09/2026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03/09/2026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3510576"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RK9 | University Hospitals Plymouth NHS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3510576"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RK9 | University Hospitals Plymouth NHS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RK9 | University Hospitals Plymouth NHS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University Hospitals Plymouth NHS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1</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151836577"/>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2467733121"/>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83%</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36%</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429</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64%</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43%</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36%</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2002303215"/>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730335726"/>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2391180597"/>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4140182856"/>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887391911"/>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2144554483"/>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q30. Before being admitted onto a virtual ward, did hospital staff give you information about the risks and benefits of continuing your treatment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q31. Were you given enough information about the care and treatment you would receive while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q11. Did you get enough help from staff to eat your meals?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1902352708"/>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2277597298"/>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q12. Were you able to get hospital food outside of set mealtimes?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 How would you rate the quality of information you were given, while you were on the waiting list to be admitted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q5.How long do you feel you had to wait to get to a bed on a ward, after you arrived at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 How did you feel about the length of time you were on the waiting list before your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10 Kindness and compassion</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q44. Overall, did you feel you were treated with kindness and compassion while you were in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1387884805"/>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University Hospitals Plymouth NHS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University Hospitals Plymouth NHS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429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Food:</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Patients being able to get hospital food outside of set mealtimes</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Information while on a waiting list:</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Quality of information given while on waiting list</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Wait to get a bed:</a:t>
            </a:r>
            <a:r>
              <a:rPr lang="en-GB" sz="1250">
                <a:solidFill>
                  <a:prstClr val="black"/>
                </a:solidFill>
                <a:latin typeface="Arial"/>
              </a:rPr>
              <a:t> </a:t>
            </a:r>
            <a:r>
              <a:rPr lang="en-GB" sz="1250" b="0">
                <a:solidFill>
                  <a:prstClr val="black"/>
                </a:solidFill>
                <a:latin typeface="Arial"/>
              </a:rPr>
              <a:t>The wait to get a bed on a ward after arrival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Waiting list:</a:t>
            </a:r>
            <a:r>
              <a:rPr lang="en-GB" sz="1250">
                <a:solidFill>
                  <a:prstClr val="black"/>
                </a:solidFill>
                <a:latin typeface="Arial"/>
              </a:rPr>
              <a:t> </a:t>
            </a:r>
            <a:r>
              <a:rPr lang="en-GB" sz="1250" b="0">
                <a:solidFill>
                  <a:prstClr val="black"/>
                </a:solidFill>
                <a:latin typeface="Arial"/>
              </a:rPr>
              <a:t>Length of time on waiting list before hospital admission</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Kindness and compassion:</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feeling they were treated with kindness and compassion while they were in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about virtual wards</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getting information about risks &amp; benefits of continuing treatment on virtual wards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taking into account patients' individual needs: Religious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while on virtual wards:</a:t>
            </a:r>
            <a:r>
              <a:rPr lang="en-GB" sz="1250">
                <a:solidFill>
                  <a:prstClr val="black"/>
                </a:solidFill>
                <a:latin typeface="Arial"/>
              </a:rPr>
              <a:t> </a:t>
            </a:r>
            <a:r>
              <a:rPr lang="en-GB" sz="1250" b="0" noProof="0">
                <a:solidFill>
                  <a:prstClr val="black"/>
                </a:solidFill>
                <a:latin typeface="Arial"/>
              </a:rPr>
              <a:t>Patients feeling they were given enough information about care and treatment on virtual ward</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Help from staff to eat:</a:t>
            </a:r>
            <a:r>
              <a:rPr lang="en-GB" sz="1250">
                <a:solidFill>
                  <a:prstClr val="black"/>
                </a:solidFill>
                <a:latin typeface="Arial"/>
              </a:rPr>
              <a:t> </a:t>
            </a:r>
            <a:r>
              <a:rPr lang="en-GB" sz="1250" b="0">
                <a:solidFill>
                  <a:prstClr val="black"/>
                </a:solidFill>
                <a:latin typeface="Arial"/>
              </a:rPr>
              <a:t>Patients' getting enough help from staff to eat meals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Staff taking into account patients' individual needs: Mental health needs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58494476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86226324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80700309"/>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408775164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188332349"/>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2534614399"/>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3071738921"/>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321227872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192226336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8070821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4026065962"/>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272863394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2130216497"/>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985920028"/>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3968884750"/>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168051411"/>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4116715728"/>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166395201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506800181"/>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310643800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257624956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98666162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2591056611"/>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157927527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1987755277"/>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960226719"/>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97746811"/>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329059561"/>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1528139833"/>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35701393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236888211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90939986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3654849589"/>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349662898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1012855514"/>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2691436722"/>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2850916842"/>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38238780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370040504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4454703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2753949171"/>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311142838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2615760410"/>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1756475922"/>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2419002078"/>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2776291013"/>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341639136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321062678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75182080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3870465595"/>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378067478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543444277"/>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2381213588"/>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1308618307"/>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2727949220"/>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110871358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4141800757"/>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2386000198"/>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306655123"/>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1672852601"/>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132815977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3109456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2318898435"/>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167178989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3247917183"/>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2325330040"/>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516436409"/>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2827185476"/>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176897650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3650751716"/>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195618985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1374238430"/>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256255783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87375399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3729046186"/>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5.7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150636798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1259804503"/>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1604229586"/>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2578675717"/>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422324455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42850127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3424305772"/>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350206165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3282788589"/>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4090593097"/>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2585321511"/>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37577370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4154772787"/>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323951301"/>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2074546936"/>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2007057388"/>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379942332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657323568"/>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264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4066175111"/>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2651777490"/>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2196628598"/>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53516135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2344331378"/>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56022416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15483831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4092592285"/>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230751434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1713612111"/>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4722393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393054807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84792065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428777773"/>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306481598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1566888380"/>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240500913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139958282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2695700953"/>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10844323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1826740812"/>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4078021244"/>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288057520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6864347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182000907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157261570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50544147"/>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42827715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7012005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257002096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304619361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72104766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198551119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264519342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164372450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350450030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246743386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159141510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291261810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264997039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95877171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270775769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57696342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407548998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186362419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356580663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249335268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302956067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298837184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118758896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392269210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80981707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45601306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255682063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2939299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155866559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356043551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196757200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214943096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312381191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234344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251522611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236775267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107531787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60700024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355073533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27947643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357358555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95275911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339321302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45201777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246767822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240855232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296064665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286221059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4219716377"/>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168;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163</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168;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166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1122111395"/>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1100231035"/>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216332750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3998485063"/>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505;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404</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183823677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10018679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416</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3239050369"/>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996340998"/>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233043422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2964679261"/>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166708960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1681964051"/>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416</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421574048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257529417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416</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2203040184"/>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18205504"/>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557755732"/>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389;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340;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309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338099125"/>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224954898"/>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762882551"/>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317;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277;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259;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299;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293;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232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138205442"/>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162;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138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2645650085"/>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2089203407"/>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457128665"/>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205;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181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218801211"/>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857650915"/>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26502140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787207900"/>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15589843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392</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521;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843467455"/>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23765719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531365986"/>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12027060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660460203"/>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42228576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399</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626624235"/>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72617085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804008890"/>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64299645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413</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520;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444319656"/>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69191428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03292536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71106406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259562900"/>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12087310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72950101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12406997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511118782"/>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58877307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41578513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82446503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082866345"/>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50543192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1917026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335935904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4193090789"/>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45;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43;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3790547928"/>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3481106165"/>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57387491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33303564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1215439635"/>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3413947581"/>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227;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217;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182;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174;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200;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139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13773029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524;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24663111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768968982"/>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779597103"/>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56840716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373;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305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941107219"/>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6588688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73269123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98569026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407444440"/>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19180701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46038093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42143485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281;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279;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254;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239;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251;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320338382"/>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202723964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3671453191"/>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280;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235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89282791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490;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193616452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243567350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384378387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47663470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89441222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1418556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222702609"/>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3664739568"/>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Q11. Did you get enough help from staff to eat your meals?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290867998"/>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Q30. Before being admitted onto a virtual ward, did hospital staff give you information about the risks and benefits of continuing your treatment on a virtual ward?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16265</Words>
  <Application>Microsoft Office PowerPoint</Application>
  <PresentationFormat>Widescreen</PresentationFormat>
  <Paragraphs>2131</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University Hospitals Plymouth NHS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2026-09-03T07:55:26Z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